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Neue Light"/>
      </a:defRPr>
    </a:lvl1pPr>
    <a:lvl2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Neue Light"/>
      </a:defRPr>
    </a:lvl2pPr>
    <a:lvl3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Neue Light"/>
      </a:defRPr>
    </a:lvl3pPr>
    <a:lvl4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Neue Light"/>
      </a:defRPr>
    </a:lvl4pPr>
    <a:lvl5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Neue Light"/>
      </a:defRPr>
    </a:lvl5pPr>
    <a:lvl6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Neue Light"/>
      </a:defRPr>
    </a:lvl6pPr>
    <a:lvl7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Neue Light"/>
      </a:defRPr>
    </a:lvl7pPr>
    <a:lvl8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Neue Light"/>
      </a:defRPr>
    </a:lvl8pPr>
    <a:lvl9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Neue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noFill/>
        </a:fill>
      </a:tcStyle>
    </a:wholeTbl>
    <a:band2H>
      <a:tcTxStyle b="def" i="def"/>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000000"/>
              </a:solidFill>
              <a:prstDash val="solid"/>
              <a:miter lim="400000"/>
            </a:ln>
          </a:left>
          <a:right>
            <a:ln w="12700" cap="flat">
              <a:solidFill>
                <a:srgbClr val="C4C6C6"/>
              </a:solidFill>
              <a:prstDash val="solid"/>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solidFill>
            <a:srgbClr val="E8E9E8"/>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0" cap="flat">
              <a:noFill/>
              <a:miter lim="400000"/>
            </a:ln>
          </a:bottom>
          <a:insideH>
            <a:ln w="12700" cap="flat">
              <a:noFill/>
              <a:miter lim="400000"/>
            </a:ln>
          </a:insideH>
          <a:insideV>
            <a:ln w="12700" cap="flat">
              <a:noFill/>
              <a:miter lim="400000"/>
            </a:ln>
          </a:insideV>
        </a:tcBdr>
        <a:fill>
          <a:solidFill>
            <a:schemeClr val="accent1">
              <a:satOff val="12166"/>
              <a:lumOff val="-13042"/>
            </a:schemeClr>
          </a:solidFill>
        </a:fill>
      </a:tcStyle>
    </a:firstRow>
  </a:tblStyle>
  <a:tblStyle styleId="{C7B018BB-80A7-4F77-B60F-C8B233D01FF8}"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b="def" i="def"/>
      <a:tcStyle>
        <a:tcBdr/>
        <a:fill>
          <a:solidFill>
            <a:srgbClr val="EFF8FA"/>
          </a:solidFill>
        </a:fill>
      </a:tcStyle>
    </a:band2H>
    <a:firstCo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4F728F"/>
              </a:solidFill>
              <a:prstDash val="solid"/>
              <a:miter lim="400000"/>
            </a:ln>
          </a:top>
          <a:bottom>
            <a:ln w="12700" cap="flat">
              <a:solidFill>
                <a:srgbClr val="4F728F"/>
              </a:solidFill>
              <a:prstDash val="solid"/>
              <a:miter lim="400000"/>
            </a:ln>
          </a:bottom>
          <a:insideH>
            <a:ln w="12700" cap="flat">
              <a:solidFill>
                <a:srgbClr val="4F728F"/>
              </a:solidFill>
              <a:prstDash val="solid"/>
              <a:miter lim="400000"/>
            </a:ln>
          </a:insideH>
          <a:insideV>
            <a:ln w="12700" cap="flat">
              <a:noFill/>
              <a:miter lim="400000"/>
            </a:ln>
          </a:insideV>
        </a:tcBdr>
        <a:fill>
          <a:solidFill>
            <a:srgbClr val="D4DADF"/>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74747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638EB0"/>
          </a:solid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173D59"/>
          </a:solidFill>
        </a:fill>
      </a:tcStyle>
    </a:firstRow>
  </a:tblStyle>
  <a:tblStyle styleId="{EEE7283C-3CF3-47DC-8721-378D4A62B228}" styleName="">
    <a:tblBg/>
    <a:wholeTbl>
      <a:tcTxStyle b="off" i="off">
        <a:font>
          <a:latin typeface="Helvetica Neue"/>
          <a:ea typeface="Helvetica Neue"/>
          <a:cs typeface="Helvetica Neue"/>
        </a:font>
        <a:srgbClr val="444444"/>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b="def" i="def"/>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3C3C1D"/>
              </a:solidFill>
              <a:prstDash val="solid"/>
              <a:miter lim="400000"/>
            </a:ln>
          </a:left>
          <a:right>
            <a:ln w="12700" cap="flat">
              <a:solidFill>
                <a:schemeClr val="accent2">
                  <a:hueOff val="-487087"/>
                  <a:satOff val="-2686"/>
                  <a:lumOff val="14808"/>
                </a:schemeClr>
              </a:solidFill>
              <a:prstDash val="solid"/>
              <a:miter lim="400000"/>
            </a:ln>
          </a:right>
          <a:top>
            <a:ln w="12700" cap="flat">
              <a:solidFill>
                <a:schemeClr val="accent2">
                  <a:hueOff val="-487087"/>
                  <a:satOff val="-2686"/>
                  <a:lumOff val="14808"/>
                </a:schemeClr>
              </a:solidFill>
              <a:prstDash val="solid"/>
              <a:miter lim="400000"/>
            </a:ln>
          </a:top>
          <a:bottom>
            <a:ln w="12700" cap="flat">
              <a:solidFill>
                <a:schemeClr val="accent2">
                  <a:hueOff val="-487087"/>
                  <a:satOff val="-2686"/>
                  <a:lumOff val="14808"/>
                </a:schemeClr>
              </a:solidFill>
              <a:prstDash val="solid"/>
              <a:miter lim="400000"/>
            </a:ln>
          </a:bottom>
          <a:insideH>
            <a:ln w="12700" cap="flat">
              <a:solidFill>
                <a:schemeClr val="accent2">
                  <a:hueOff val="-487087"/>
                  <a:satOff val="-2686"/>
                  <a:lumOff val="14808"/>
                </a:schemeClr>
              </a:solidFill>
              <a:prstDash val="solid"/>
              <a:miter lim="400000"/>
            </a:ln>
          </a:insideH>
          <a:insideV>
            <a:ln w="12700" cap="flat">
              <a:solidFill>
                <a:schemeClr val="accent2">
                  <a:hueOff val="-487087"/>
                  <a:satOff val="-2686"/>
                  <a:lumOff val="14808"/>
                </a:schemeClr>
              </a:solidFill>
              <a:prstDash val="solid"/>
              <a:miter lim="400000"/>
            </a:ln>
          </a:insideV>
        </a:tcBdr>
        <a:fill>
          <a:solidFill>
            <a:srgbClr val="CFCDBB"/>
          </a:solidFill>
        </a:fill>
      </a:tcStyle>
    </a:firstCol>
    <a:lastRow>
      <a:tcTxStyle b="off" i="off">
        <a:font>
          <a:latin typeface="Helvetica Neue"/>
          <a:ea typeface="Helvetica Neue"/>
          <a:cs typeface="Helvetica Neue"/>
        </a:font>
        <a:srgbClr val="444444"/>
      </a:tcTxStyle>
      <a:tcStyle>
        <a:tcBdr>
          <a:left>
            <a:ln w="12700" cap="flat">
              <a:solidFill>
                <a:srgbClr val="C6C6C6"/>
              </a:solidFill>
              <a:prstDash val="solid"/>
              <a:miter lim="400000"/>
            </a:ln>
          </a:left>
          <a:right>
            <a:ln w="12700" cap="flat">
              <a:solidFill>
                <a:srgbClr val="C6C6C6"/>
              </a:solidFill>
              <a:prstDash val="solid"/>
              <a:miter lim="400000"/>
            </a:ln>
          </a:right>
          <a:top>
            <a:ln w="12700" cap="flat">
              <a:solidFill>
                <a:srgbClr val="656839"/>
              </a:solidFill>
              <a:prstDash val="solid"/>
              <a:miter lim="400000"/>
            </a:ln>
          </a:top>
          <a:bottom>
            <a:ln w="12700" cap="flat">
              <a:solidFill>
                <a:srgbClr val="3C3C1D"/>
              </a:solidFill>
              <a:prstDash val="solid"/>
              <a:miter lim="400000"/>
            </a:ln>
          </a:bottom>
          <a:insideH>
            <a:ln w="12700" cap="flat">
              <a:solidFill>
                <a:srgbClr val="C6C6C6"/>
              </a:solidFill>
              <a:prstDash val="solid"/>
              <a:miter lim="400000"/>
            </a:ln>
          </a:insideH>
          <a:insideV>
            <a:ln w="12700" cap="flat">
              <a:solidFill>
                <a:srgbClr val="C6C6C6"/>
              </a:solidFill>
              <a:prstDash val="solid"/>
              <a:miter lim="400000"/>
            </a:ln>
          </a:insideV>
        </a:tcBdr>
        <a:fill>
          <a:solidFill>
            <a:srgbClr val="E8E9E8"/>
          </a:solidFill>
        </a:fill>
      </a:tcStyle>
    </a:lastRow>
    <a:firstRow>
      <a:tcTxStyle b="off" i="off">
        <a:font>
          <a:latin typeface="Helvetica Neue"/>
          <a:ea typeface="Helvetica Neue"/>
          <a:cs typeface="Helvetica Neue"/>
        </a:font>
        <a:srgbClr val="FFFFFF"/>
      </a:tcTxStyle>
      <a:tcStyle>
        <a:tcBdr>
          <a:left>
            <a:ln w="12700" cap="flat">
              <a:solidFill>
                <a:schemeClr val="accent2">
                  <a:hueOff val="-487087"/>
                  <a:satOff val="-2686"/>
                  <a:lumOff val="14808"/>
                </a:schemeClr>
              </a:solidFill>
              <a:prstDash val="solid"/>
              <a:miter lim="400000"/>
            </a:ln>
          </a:left>
          <a:right>
            <a:ln w="12700" cap="flat">
              <a:solidFill>
                <a:schemeClr val="accent2">
                  <a:hueOff val="-487087"/>
                  <a:satOff val="-2686"/>
                  <a:lumOff val="14808"/>
                </a:schemeClr>
              </a:solidFill>
              <a:prstDash val="solid"/>
              <a:miter lim="400000"/>
            </a:ln>
          </a:right>
          <a:top>
            <a:ln w="12700" cap="flat">
              <a:solidFill>
                <a:srgbClr val="3C3C1D"/>
              </a:solidFill>
              <a:prstDash val="solid"/>
              <a:miter lim="400000"/>
            </a:ln>
          </a:top>
          <a:bottom>
            <a:ln w="12700" cap="flat">
              <a:solidFill>
                <a:srgbClr val="CBCBCB"/>
              </a:solidFill>
              <a:prstDash val="solid"/>
              <a:miter lim="400000"/>
            </a:ln>
          </a:bottom>
          <a:insideH>
            <a:ln w="12700" cap="flat">
              <a:solidFill>
                <a:srgbClr val="AAA485"/>
              </a:solidFill>
              <a:prstDash val="solid"/>
              <a:miter lim="400000"/>
            </a:ln>
          </a:insideH>
          <a:insideV>
            <a:ln w="12700" cap="flat">
              <a:solidFill>
                <a:schemeClr val="accent2">
                  <a:hueOff val="-487087"/>
                  <a:satOff val="-2686"/>
                  <a:lumOff val="14808"/>
                </a:schemeClr>
              </a:solidFill>
              <a:prstDash val="solid"/>
              <a:miter lim="400000"/>
            </a:ln>
          </a:insideV>
        </a:tcBdr>
        <a:fill>
          <a:solidFill>
            <a:srgbClr val="656839"/>
          </a:solidFill>
        </a:fill>
      </a:tcStyle>
    </a:firstRow>
  </a:tblStyle>
  <a:tblStyle styleId="{CF821DB8-F4EB-4A41-A1BA-3FCAFE7338EE}"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solidFill>
            <a:srgbClr val="F1F1F1"/>
          </a:solidFill>
        </a:fill>
      </a:tcStyle>
    </a:wholeTbl>
    <a:band2H>
      <a:tcTxStyle b="def" i="def"/>
      <a:tcStyle>
        <a:tcBdr/>
        <a:fill>
          <a:solidFill>
            <a:srgbClr val="E4E4E0"/>
          </a:solidFill>
        </a:fill>
      </a:tcStyle>
    </a:band2H>
    <a:firstCol>
      <a:tcTxStyle b="off" i="off">
        <a:font>
          <a:latin typeface="Helvetica Neue"/>
          <a:ea typeface="Helvetica Neue"/>
          <a:cs typeface="Helvetica Neue"/>
        </a:font>
        <a:srgbClr val="FFFFFF"/>
      </a:tcTxStyle>
      <a:tcStyle>
        <a:tcBdr>
          <a:left>
            <a:ln w="12700" cap="flat">
              <a:solidFill>
                <a:srgbClr val="515151"/>
              </a:solidFill>
              <a:prstDash val="solid"/>
              <a:miter lim="400000"/>
            </a:ln>
          </a:left>
          <a:right>
            <a:ln w="0" cap="flat">
              <a:noFill/>
              <a:miter lim="400000"/>
            </a:ln>
          </a:right>
          <a:top>
            <a:ln w="12700" cap="flat">
              <a:solidFill>
                <a:srgbClr val="7D7766"/>
              </a:solidFill>
              <a:prstDash val="solid"/>
              <a:miter lim="400000"/>
            </a:ln>
          </a:top>
          <a:bottom>
            <a:ln w="12700" cap="flat">
              <a:solidFill>
                <a:srgbClr val="7D7766"/>
              </a:solidFill>
              <a:prstDash val="solid"/>
              <a:miter lim="400000"/>
            </a:ln>
          </a:bottom>
          <a:insideH>
            <a:ln w="12700" cap="flat">
              <a:solidFill>
                <a:srgbClr val="7D7766"/>
              </a:solidFill>
              <a:prstDash val="solid"/>
              <a:miter lim="400000"/>
            </a:ln>
          </a:insideH>
          <a:insideV>
            <a:ln w="12700" cap="flat">
              <a:noFill/>
              <a:miter lim="400000"/>
            </a:ln>
          </a:insideV>
        </a:tcBdr>
        <a:fill>
          <a:solidFill>
            <a:srgbClr val="8F8B7E"/>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747474"/>
              </a:solidFill>
              <a:prstDash val="solid"/>
              <a:miter lim="400000"/>
            </a:ln>
          </a:top>
          <a:bottom>
            <a:ln w="12700" cap="flat">
              <a:solidFill>
                <a:srgbClr val="515151"/>
              </a:solidFill>
              <a:prstDash val="solid"/>
              <a:miter lim="400000"/>
            </a:ln>
          </a:bottom>
          <a:insideH>
            <a:ln w="12700" cap="flat">
              <a:noFill/>
              <a:miter lim="400000"/>
            </a:ln>
          </a:insideH>
          <a:insideV>
            <a:ln w="12700" cap="flat">
              <a:noFill/>
              <a:miter lim="400000"/>
            </a:ln>
          </a:insideV>
        </a:tcBdr>
        <a:fill>
          <a:solidFill>
            <a:srgbClr val="F1F1F1"/>
          </a:solid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515151"/>
              </a:solidFill>
              <a:prstDash val="solid"/>
              <a:miter lim="400000"/>
            </a:ln>
          </a:top>
          <a:bottom>
            <a:ln w="25400" cap="flat">
              <a:solidFill>
                <a:schemeClr val="accent2">
                  <a:hueOff val="-487087"/>
                  <a:satOff val="-2686"/>
                  <a:lumOff val="14808"/>
                </a:schemeClr>
              </a:solidFill>
              <a:prstDash val="solid"/>
              <a:miter lim="400000"/>
            </a:ln>
          </a:bottom>
          <a:insideH>
            <a:ln w="12700" cap="flat">
              <a:noFill/>
              <a:miter lim="400000"/>
            </a:ln>
          </a:insideH>
          <a:insideV>
            <a:ln w="12700" cap="flat">
              <a:noFill/>
              <a:miter lim="400000"/>
            </a:ln>
          </a:insideV>
        </a:tcBdr>
        <a:fill>
          <a:solidFill>
            <a:srgbClr val="5E5A4C"/>
          </a:solidFill>
        </a:fill>
      </a:tcStyle>
    </a:firstRow>
  </a:tblStyle>
  <a:tblStyle styleId="{33BA23B1-9221-436E-865A-0063620EA4FD}" styleName="">
    <a:tblBg/>
    <a:wholeTbl>
      <a:tcTxStyle b="off" i="off">
        <a:font>
          <a:latin typeface="Helvetica Neue"/>
          <a:ea typeface="Helvetica Neue"/>
          <a:cs typeface="Helvetica Neue"/>
        </a:font>
        <a:srgbClr val="444444"/>
      </a:tcTxStyle>
      <a:tcStyle>
        <a:tcBdr>
          <a:left>
            <a:ln w="12700" cap="flat">
              <a:solidFill>
                <a:srgbClr val="747474"/>
              </a:solidFill>
              <a:prstDash val="solid"/>
              <a:miter lim="400000"/>
            </a:ln>
          </a:left>
          <a:right>
            <a:ln w="12700" cap="flat">
              <a:solidFill>
                <a:srgbClr val="747474"/>
              </a:solidFill>
              <a:prstDash val="solid"/>
              <a:miter lim="400000"/>
            </a:ln>
          </a:right>
          <a:top>
            <a:ln w="12700" cap="flat">
              <a:solidFill>
                <a:srgbClr val="747474"/>
              </a:solidFill>
              <a:prstDash val="solid"/>
              <a:miter lim="400000"/>
            </a:ln>
          </a:top>
          <a:bottom>
            <a:ln w="12700" cap="flat">
              <a:solidFill>
                <a:srgbClr val="747474"/>
              </a:solidFill>
              <a:prstDash val="solid"/>
              <a:miter lim="400000"/>
            </a:ln>
          </a:bottom>
          <a:insideH>
            <a:ln w="12700" cap="flat">
              <a:solidFill>
                <a:srgbClr val="747474"/>
              </a:solidFill>
              <a:prstDash val="solid"/>
              <a:miter lim="400000"/>
            </a:ln>
          </a:insideH>
          <a:insideV>
            <a:ln w="12700" cap="flat">
              <a:solidFill>
                <a:srgbClr val="747474"/>
              </a:solidFill>
              <a:prstDash val="solid"/>
              <a:miter lim="400000"/>
            </a:ln>
          </a:insideV>
        </a:tcBdr>
        <a:fill>
          <a:noFill/>
        </a:fill>
      </a:tcStyle>
    </a:wholeTbl>
    <a:band2H>
      <a:tcTxStyle b="def" i="def"/>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747474"/>
              </a:solidFill>
              <a:prstDash val="solid"/>
              <a:miter lim="400000"/>
            </a:ln>
          </a:left>
          <a:right>
            <a:ln w="12700" cap="flat">
              <a:solidFill>
                <a:srgbClr val="747474"/>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CBCBCB"/>
          </a:solidFill>
        </a:fill>
      </a:tcStyle>
    </a:lastRow>
    <a:fir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747474"/>
              </a:solidFill>
              <a:prstDash val="solid"/>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CBCBCB"/>
          </a:solidFill>
        </a:fill>
      </a:tcStyle>
    </a:firstRow>
  </a:tblStyle>
  <a:tblStyle styleId="{2708684C-4D16-4618-839F-0558EEFCDFE6}" styleName="">
    <a:tblBg/>
    <a:wholeTbl>
      <a:tcTxStyle b="off" i="off">
        <a:font>
          <a:latin typeface="Helvetica Neue"/>
          <a:ea typeface="Helvetica Neue"/>
          <a:cs typeface="Helvetica Neue"/>
        </a:font>
        <a:srgbClr val="777777"/>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525252"/>
              </a:solidFill>
              <a:custDash>
                <a:ds d="200000" sp="200000"/>
              </a:custDash>
              <a:miter lim="400000"/>
            </a:ln>
          </a:top>
          <a:bottom>
            <a:ln w="12700" cap="flat">
              <a:solidFill>
                <a:srgbClr val="525252"/>
              </a:solidFill>
              <a:custDash>
                <a:ds d="200000" sp="200000"/>
              </a:custDash>
              <a:miter lim="400000"/>
            </a:ln>
          </a:bottom>
          <a:insideH>
            <a:ln w="12700" cap="flat">
              <a:solidFill>
                <a:srgbClr val="525252"/>
              </a:solidFill>
              <a:custDash>
                <a:ds d="200000" sp="200000"/>
              </a:custDash>
              <a:miter lim="400000"/>
            </a:ln>
          </a:insideH>
          <a:insideV>
            <a:ln w="12700" cap="flat">
              <a:solidFill>
                <a:srgbClr val="C9C9C9"/>
              </a:solidFill>
              <a:prstDash val="solid"/>
              <a:miter lim="400000"/>
            </a:ln>
          </a:insideV>
        </a:tcBdr>
        <a:fill>
          <a:noFill/>
        </a:fill>
      </a:tcStyle>
    </a:wholeTbl>
    <a:band2H>
      <a:tcTxStyle b="def" i="def"/>
      <a:tcStyle>
        <a:tcBdr/>
        <a:fill>
          <a:solidFill>
            <a:srgbClr val="D2D2D2">
              <a:alpha val="30000"/>
            </a:srgbClr>
          </a:solidFill>
        </a:fill>
      </a:tcStyle>
    </a:band2H>
    <a:firstCol>
      <a:tcTxStyle b="off" i="off">
        <a:font>
          <a:latin typeface="Helvetica Neue Medium"/>
          <a:ea typeface="Helvetica Neue Medium"/>
          <a:cs typeface="Helvetica Neue Medium"/>
        </a:font>
        <a:srgbClr val="555555"/>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C9C9C9"/>
              </a:solidFill>
              <a:prstDash val="solid"/>
              <a:miter lim="400000"/>
            </a:ln>
          </a:top>
          <a:bottom>
            <a:ln w="12700" cap="flat">
              <a:solidFill>
                <a:srgbClr val="C9C9C9"/>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firstCol>
    <a:lastRow>
      <a:tcTxStyle b="off" i="off">
        <a:font>
          <a:latin typeface="Helvetica Neue Medium"/>
          <a:ea typeface="Helvetica Neue Medium"/>
          <a:cs typeface="Helvetica Neue Medium"/>
        </a:font>
        <a:srgbClr val="555555"/>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lastRow>
    <a:firstRow>
      <a:tcTxStyle b="off" i="off">
        <a:font>
          <a:latin typeface="Helvetica Neue Medium"/>
          <a:ea typeface="Helvetica Neue Medium"/>
          <a:cs typeface="Helvetica Neue Medium"/>
        </a:font>
        <a:srgbClr val="555555"/>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8" name="Shape 118"/>
          <p:cNvSpPr/>
          <p:nvPr>
            <p:ph type="sldImg"/>
          </p:nvPr>
        </p:nvSpPr>
        <p:spPr>
          <a:xfrm>
            <a:off x="1143000" y="685800"/>
            <a:ext cx="4572000" cy="3429000"/>
          </a:xfrm>
          <a:prstGeom prst="rect">
            <a:avLst/>
          </a:prstGeom>
        </p:spPr>
        <p:txBody>
          <a:bodyPr/>
          <a:lstStyle/>
          <a:p>
            <a:pPr/>
          </a:p>
        </p:txBody>
      </p:sp>
      <p:sp>
        <p:nvSpPr>
          <p:cNvPr id="119" name="Shape 11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Photo - Horizontal">
    <p:spTree>
      <p:nvGrpSpPr>
        <p:cNvPr id="1" name=""/>
        <p:cNvGrpSpPr/>
        <p:nvPr/>
      </p:nvGrpSpPr>
      <p:grpSpPr>
        <a:xfrm>
          <a:off x="0" y="0"/>
          <a:ext cx="0" cy="0"/>
          <a:chOff x="0" y="0"/>
          <a:chExt cx="0" cy="0"/>
        </a:xfrm>
      </p:grpSpPr>
      <p:sp>
        <p:nvSpPr>
          <p:cNvPr id="12" name="Line"/>
          <p:cNvSpPr/>
          <p:nvPr/>
        </p:nvSpPr>
        <p:spPr>
          <a:xfrm>
            <a:off x="7543800" y="7975599"/>
            <a:ext cx="1" cy="142252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3" name="Image"/>
          <p:cNvSpPr/>
          <p:nvPr>
            <p:ph type="pic" idx="13"/>
          </p:nvPr>
        </p:nvSpPr>
        <p:spPr>
          <a:xfrm>
            <a:off x="0" y="-25400"/>
            <a:ext cx="13004800" cy="7725360"/>
          </a:xfrm>
          <a:prstGeom prst="rect">
            <a:avLst/>
          </a:prstGeom>
        </p:spPr>
        <p:txBody>
          <a:bodyPr lIns="91439" tIns="45719" rIns="91439" bIns="45719">
            <a:noAutofit/>
          </a:bodyPr>
          <a:lstStyle/>
          <a:p>
            <a:pPr/>
          </a:p>
        </p:txBody>
      </p:sp>
      <p:sp>
        <p:nvSpPr>
          <p:cNvPr id="14" name="Title Text"/>
          <p:cNvSpPr txBox="1"/>
          <p:nvPr>
            <p:ph type="title"/>
          </p:nvPr>
        </p:nvSpPr>
        <p:spPr>
          <a:xfrm>
            <a:off x="1409700" y="7785100"/>
            <a:ext cx="5791200" cy="1701800"/>
          </a:xfrm>
          <a:prstGeom prst="rect">
            <a:avLst/>
          </a:prstGeom>
        </p:spPr>
        <p:txBody>
          <a:bodyPr anchor="ctr"/>
          <a:lstStyle>
            <a:lvl1pPr algn="r"/>
          </a:lstStyle>
          <a:p>
            <a:pPr/>
            <a:r>
              <a:t>Title Text</a:t>
            </a:r>
          </a:p>
        </p:txBody>
      </p:sp>
      <p:sp>
        <p:nvSpPr>
          <p:cNvPr id="15" name="Body Level One…"/>
          <p:cNvSpPr txBox="1"/>
          <p:nvPr>
            <p:ph type="body" sz="quarter" idx="1"/>
          </p:nvPr>
        </p:nvSpPr>
        <p:spPr>
          <a:xfrm>
            <a:off x="7848600" y="8470900"/>
            <a:ext cx="4953000" cy="508000"/>
          </a:xfrm>
          <a:prstGeom prst="rect">
            <a:avLst/>
          </a:prstGeom>
        </p:spPr>
        <p:txBody>
          <a:bodyPr/>
          <a:lstStyle>
            <a:lvl1pPr marL="0" indent="0">
              <a:spcBef>
                <a:spcPts val="0"/>
              </a:spcBef>
              <a:buSzTx/>
              <a:buFontTx/>
              <a:buNone/>
              <a:defRPr sz="2600">
                <a:latin typeface="Helvetica Neue"/>
                <a:ea typeface="Helvetica Neue"/>
                <a:cs typeface="Helvetica Neue"/>
                <a:sym typeface="Helvetica Neue"/>
              </a:defRPr>
            </a:lvl1pPr>
            <a:lvl2pPr marL="0" indent="0">
              <a:spcBef>
                <a:spcPts val="0"/>
              </a:spcBef>
              <a:buSzTx/>
              <a:buFontTx/>
              <a:buNone/>
              <a:defRPr sz="2600">
                <a:latin typeface="Helvetica Neue"/>
                <a:ea typeface="Helvetica Neue"/>
                <a:cs typeface="Helvetica Neue"/>
                <a:sym typeface="Helvetica Neue"/>
              </a:defRPr>
            </a:lvl2pPr>
            <a:lvl3pPr marL="0" indent="0">
              <a:spcBef>
                <a:spcPts val="0"/>
              </a:spcBef>
              <a:buSzTx/>
              <a:buFontTx/>
              <a:buNone/>
              <a:defRPr sz="2600">
                <a:latin typeface="Helvetica Neue"/>
                <a:ea typeface="Helvetica Neue"/>
                <a:cs typeface="Helvetica Neue"/>
                <a:sym typeface="Helvetica Neue"/>
              </a:defRPr>
            </a:lvl3pPr>
            <a:lvl4pPr marL="0" indent="0">
              <a:spcBef>
                <a:spcPts val="0"/>
              </a:spcBef>
              <a:buSzTx/>
              <a:buFontTx/>
              <a:buNone/>
              <a:defRPr sz="2600">
                <a:latin typeface="Helvetica Neue"/>
                <a:ea typeface="Helvetica Neue"/>
                <a:cs typeface="Helvetica Neue"/>
                <a:sym typeface="Helvetica Neue"/>
              </a:defRPr>
            </a:lvl4pPr>
            <a:lvl5pPr marL="0" indent="0">
              <a:spcBef>
                <a:spcPts val="0"/>
              </a:spcBef>
              <a:buSzTx/>
              <a:buFontTx/>
              <a:buNone/>
              <a:defRPr sz="2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p:spTree>
      <p:nvGrpSpPr>
        <p:cNvPr id="1" name=""/>
        <p:cNvGrpSpPr/>
        <p:nvPr/>
      </p:nvGrpSpPr>
      <p:grpSpPr>
        <a:xfrm>
          <a:off x="0" y="0"/>
          <a:ext cx="0" cy="0"/>
          <a:chOff x="0" y="0"/>
          <a:chExt cx="0" cy="0"/>
        </a:xfrm>
      </p:grpSpPr>
      <p:sp>
        <p:nvSpPr>
          <p:cNvPr id="95" name="–Johnny Appleseed"/>
          <p:cNvSpPr txBox="1"/>
          <p:nvPr>
            <p:ph type="body" sz="quarter" idx="13"/>
          </p:nvPr>
        </p:nvSpPr>
        <p:spPr>
          <a:xfrm>
            <a:off x="1270000" y="6362700"/>
            <a:ext cx="10464800" cy="498422"/>
          </a:xfrm>
          <a:prstGeom prst="rect">
            <a:avLst/>
          </a:prstGeom>
        </p:spPr>
        <p:txBody>
          <a:bodyPr>
            <a:spAutoFit/>
          </a:bodyPr>
          <a:lstStyle>
            <a:lvl1pPr marL="0" indent="0" algn="ctr" defTabSz="457200">
              <a:spcBef>
                <a:spcPts val="0"/>
              </a:spcBef>
              <a:buSzTx/>
              <a:buFontTx/>
              <a:buNone/>
              <a:defRPr sz="2600">
                <a:solidFill>
                  <a:srgbClr val="000000"/>
                </a:solidFill>
                <a:latin typeface="Helvetica Neue Medium"/>
                <a:ea typeface="Helvetica Neue Medium"/>
                <a:cs typeface="Helvetica Neue Medium"/>
                <a:sym typeface="Helvetica Neue Medium"/>
              </a:defRPr>
            </a:lvl1pPr>
          </a:lstStyle>
          <a:p>
            <a:pPr/>
            <a:r>
              <a:t>–Johnny Appleseed</a:t>
            </a:r>
          </a:p>
        </p:txBody>
      </p:sp>
      <p:sp>
        <p:nvSpPr>
          <p:cNvPr id="96" name="“Type a quote here.”"/>
          <p:cNvSpPr txBox="1"/>
          <p:nvPr>
            <p:ph type="body" sz="quarter" idx="14"/>
          </p:nvPr>
        </p:nvSpPr>
        <p:spPr>
          <a:xfrm>
            <a:off x="1270000" y="4292600"/>
            <a:ext cx="10464800" cy="711200"/>
          </a:xfrm>
          <a:prstGeom prst="rect">
            <a:avLst/>
          </a:prstGeom>
        </p:spPr>
        <p:txBody>
          <a:bodyPr anchor="ctr">
            <a:spAutoFit/>
          </a:bodyPr>
          <a:lstStyle>
            <a:lvl1pPr marL="0" indent="0" algn="ctr" defTabSz="457200">
              <a:spcBef>
                <a:spcPts val="2400"/>
              </a:spcBef>
              <a:buSzTx/>
              <a:buFontTx/>
              <a:buNone/>
              <a:defRPr sz="4000"/>
            </a:lvl1pPr>
          </a:lstStyle>
          <a:p>
            <a:pPr/>
            <a:r>
              <a:t>“Type a quote here.”</a:t>
            </a: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spTree>
      <p:nvGrpSpPr>
        <p:cNvPr id="1" name=""/>
        <p:cNvGrpSpPr/>
        <p:nvPr/>
      </p:nvGrpSpPr>
      <p:grpSpPr>
        <a:xfrm>
          <a:off x="0" y="0"/>
          <a:ext cx="0" cy="0"/>
          <a:chOff x="0" y="0"/>
          <a:chExt cx="0" cy="0"/>
        </a:xfrm>
      </p:grpSpPr>
      <p:sp>
        <p:nvSpPr>
          <p:cNvPr id="104" name="Image"/>
          <p:cNvSpPr/>
          <p:nvPr>
            <p:ph type="pic" idx="13"/>
          </p:nvPr>
        </p:nvSpPr>
        <p:spPr>
          <a:xfrm>
            <a:off x="-177800" y="0"/>
            <a:ext cx="13373100" cy="9753600"/>
          </a:xfrm>
          <a:prstGeom prst="rect">
            <a:avLst/>
          </a:prstGeom>
        </p:spPr>
        <p:txBody>
          <a:bodyPr lIns="91439" tIns="45719" rIns="91439" bIns="45719">
            <a:noAutofit/>
          </a:bodyPr>
          <a:lstStyle/>
          <a:p>
            <a:pPr/>
          </a:p>
        </p:txBody>
      </p:sp>
      <p:sp>
        <p:nvSpPr>
          <p:cNvPr id="10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11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Subtitle">
    <p:spTree>
      <p:nvGrpSpPr>
        <p:cNvPr id="1" name=""/>
        <p:cNvGrpSpPr/>
        <p:nvPr/>
      </p:nvGrpSpPr>
      <p:grpSpPr>
        <a:xfrm>
          <a:off x="0" y="0"/>
          <a:ext cx="0" cy="0"/>
          <a:chOff x="0" y="0"/>
          <a:chExt cx="0" cy="0"/>
        </a:xfrm>
      </p:grpSpPr>
      <p:sp>
        <p:nvSpPr>
          <p:cNvPr id="23" name="Line"/>
          <p:cNvSpPr/>
          <p:nvPr/>
        </p:nvSpPr>
        <p:spPr>
          <a:xfrm>
            <a:off x="228600" y="1638300"/>
            <a:ext cx="11868094" cy="12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24" name="Title Text"/>
          <p:cNvSpPr txBox="1"/>
          <p:nvPr>
            <p:ph type="title"/>
          </p:nvPr>
        </p:nvSpPr>
        <p:spPr>
          <a:xfrm>
            <a:off x="571500" y="-1739900"/>
            <a:ext cx="11861800" cy="3175000"/>
          </a:xfrm>
          <a:prstGeom prst="rect">
            <a:avLst/>
          </a:prstGeom>
        </p:spPr>
        <p:txBody>
          <a:bodyPr/>
          <a:lstStyle/>
          <a:p>
            <a:pPr/>
            <a:r>
              <a:t>Title Text</a:t>
            </a:r>
          </a:p>
        </p:txBody>
      </p:sp>
      <p:sp>
        <p:nvSpPr>
          <p:cNvPr id="25" name="Body Level One…"/>
          <p:cNvSpPr txBox="1"/>
          <p:nvPr>
            <p:ph type="body" sz="quarter" idx="1"/>
          </p:nvPr>
        </p:nvSpPr>
        <p:spPr>
          <a:xfrm>
            <a:off x="571500" y="2413000"/>
            <a:ext cx="11861800" cy="1016000"/>
          </a:xfrm>
          <a:prstGeom prst="rect">
            <a:avLst/>
          </a:prstGeom>
        </p:spPr>
        <p:txBody>
          <a:bodyPr/>
          <a:lstStyle>
            <a:lvl1pPr marL="0" indent="0">
              <a:spcBef>
                <a:spcPts val="0"/>
              </a:spcBef>
              <a:buSzTx/>
              <a:buFontTx/>
              <a:buNone/>
              <a:defRPr sz="2600">
                <a:latin typeface="Helvetica Neue"/>
                <a:ea typeface="Helvetica Neue"/>
                <a:cs typeface="Helvetica Neue"/>
                <a:sym typeface="Helvetica Neue"/>
              </a:defRPr>
            </a:lvl1pPr>
            <a:lvl2pPr marL="0" indent="0">
              <a:spcBef>
                <a:spcPts val="0"/>
              </a:spcBef>
              <a:buSzTx/>
              <a:buFontTx/>
              <a:buNone/>
              <a:defRPr sz="2600">
                <a:latin typeface="Helvetica Neue"/>
                <a:ea typeface="Helvetica Neue"/>
                <a:cs typeface="Helvetica Neue"/>
                <a:sym typeface="Helvetica Neue"/>
              </a:defRPr>
            </a:lvl2pPr>
            <a:lvl3pPr marL="0" indent="0">
              <a:spcBef>
                <a:spcPts val="0"/>
              </a:spcBef>
              <a:buSzTx/>
              <a:buFontTx/>
              <a:buNone/>
              <a:defRPr sz="2600">
                <a:latin typeface="Helvetica Neue"/>
                <a:ea typeface="Helvetica Neue"/>
                <a:cs typeface="Helvetica Neue"/>
                <a:sym typeface="Helvetica Neue"/>
              </a:defRPr>
            </a:lvl3pPr>
            <a:lvl4pPr marL="0" indent="0">
              <a:spcBef>
                <a:spcPts val="0"/>
              </a:spcBef>
              <a:buSzTx/>
              <a:buFontTx/>
              <a:buNone/>
              <a:defRPr sz="2600">
                <a:latin typeface="Helvetica Neue"/>
                <a:ea typeface="Helvetica Neue"/>
                <a:cs typeface="Helvetica Neue"/>
                <a:sym typeface="Helvetica Neue"/>
              </a:defRPr>
            </a:lvl4pPr>
            <a:lvl5pPr marL="0" indent="0">
              <a:spcBef>
                <a:spcPts val="0"/>
              </a:spcBef>
              <a:buSzTx/>
              <a:buFontTx/>
              <a:buNone/>
              <a:defRPr sz="2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enter">
    <p:spTree>
      <p:nvGrpSpPr>
        <p:cNvPr id="1" name=""/>
        <p:cNvGrpSpPr/>
        <p:nvPr/>
      </p:nvGrpSpPr>
      <p:grpSpPr>
        <a:xfrm>
          <a:off x="0" y="0"/>
          <a:ext cx="0" cy="0"/>
          <a:chOff x="0" y="0"/>
          <a:chExt cx="0" cy="0"/>
        </a:xfrm>
      </p:grpSpPr>
      <p:sp>
        <p:nvSpPr>
          <p:cNvPr id="33" name="Title Text"/>
          <p:cNvSpPr txBox="1"/>
          <p:nvPr>
            <p:ph type="title"/>
          </p:nvPr>
        </p:nvSpPr>
        <p:spPr>
          <a:xfrm>
            <a:off x="571500" y="3289300"/>
            <a:ext cx="11861800" cy="3175000"/>
          </a:xfrm>
          <a:prstGeom prst="rect">
            <a:avLst/>
          </a:prstGeom>
        </p:spPr>
        <p:txBody>
          <a:bodyPr anchor="ctr"/>
          <a:lstStyle/>
          <a:p>
            <a:pPr/>
            <a:r>
              <a:t>Title Text</a:t>
            </a:r>
          </a:p>
        </p:txBody>
      </p:sp>
      <p:sp>
        <p:nvSpPr>
          <p:cNvPr id="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Vertical">
    <p:spTree>
      <p:nvGrpSpPr>
        <p:cNvPr id="1" name=""/>
        <p:cNvGrpSpPr/>
        <p:nvPr/>
      </p:nvGrpSpPr>
      <p:grpSpPr>
        <a:xfrm>
          <a:off x="0" y="0"/>
          <a:ext cx="0" cy="0"/>
          <a:chOff x="0" y="0"/>
          <a:chExt cx="0" cy="0"/>
        </a:xfrm>
      </p:grpSpPr>
      <p:sp>
        <p:nvSpPr>
          <p:cNvPr id="41" name="Line"/>
          <p:cNvSpPr/>
          <p:nvPr/>
        </p:nvSpPr>
        <p:spPr>
          <a:xfrm>
            <a:off x="571500" y="4864100"/>
            <a:ext cx="5334476" cy="58"/>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42" name="Image"/>
          <p:cNvSpPr/>
          <p:nvPr>
            <p:ph type="pic" idx="13"/>
          </p:nvPr>
        </p:nvSpPr>
        <p:spPr>
          <a:xfrm>
            <a:off x="4775200" y="0"/>
            <a:ext cx="15392400" cy="9766300"/>
          </a:xfrm>
          <a:prstGeom prst="rect">
            <a:avLst/>
          </a:prstGeom>
        </p:spPr>
        <p:txBody>
          <a:bodyPr lIns="91439" tIns="45719" rIns="91439" bIns="45719">
            <a:noAutofit/>
          </a:bodyPr>
          <a:lstStyle/>
          <a:p>
            <a:pPr/>
          </a:p>
        </p:txBody>
      </p:sp>
      <p:sp>
        <p:nvSpPr>
          <p:cNvPr id="43" name="Title Text"/>
          <p:cNvSpPr txBox="1"/>
          <p:nvPr>
            <p:ph type="title"/>
          </p:nvPr>
        </p:nvSpPr>
        <p:spPr>
          <a:xfrm>
            <a:off x="571500" y="1435100"/>
            <a:ext cx="5334000" cy="3175000"/>
          </a:xfrm>
          <a:prstGeom prst="rect">
            <a:avLst/>
          </a:prstGeom>
        </p:spPr>
        <p:txBody>
          <a:bodyPr/>
          <a:lstStyle/>
          <a:p>
            <a:pPr/>
            <a:r>
              <a:t>Title Text</a:t>
            </a:r>
          </a:p>
        </p:txBody>
      </p:sp>
      <p:sp>
        <p:nvSpPr>
          <p:cNvPr id="44" name="Body Level One…"/>
          <p:cNvSpPr txBox="1"/>
          <p:nvPr>
            <p:ph type="body" sz="quarter" idx="1"/>
          </p:nvPr>
        </p:nvSpPr>
        <p:spPr>
          <a:xfrm>
            <a:off x="571500" y="5130800"/>
            <a:ext cx="5334000" cy="3175000"/>
          </a:xfrm>
          <a:prstGeom prst="rect">
            <a:avLst/>
          </a:prstGeom>
        </p:spPr>
        <p:txBody>
          <a:bodyPr/>
          <a:lstStyle>
            <a:lvl1pPr marL="0" indent="0">
              <a:spcBef>
                <a:spcPts val="0"/>
              </a:spcBef>
              <a:buSzTx/>
              <a:buFontTx/>
              <a:buNone/>
              <a:defRPr sz="2600">
                <a:latin typeface="Helvetica Neue"/>
                <a:ea typeface="Helvetica Neue"/>
                <a:cs typeface="Helvetica Neue"/>
                <a:sym typeface="Helvetica Neue"/>
              </a:defRPr>
            </a:lvl1pPr>
            <a:lvl2pPr marL="0" indent="0">
              <a:spcBef>
                <a:spcPts val="0"/>
              </a:spcBef>
              <a:buSzTx/>
              <a:buFontTx/>
              <a:buNone/>
              <a:defRPr sz="2600">
                <a:latin typeface="Helvetica Neue"/>
                <a:ea typeface="Helvetica Neue"/>
                <a:cs typeface="Helvetica Neue"/>
                <a:sym typeface="Helvetica Neue"/>
              </a:defRPr>
            </a:lvl2pPr>
            <a:lvl3pPr marL="0" indent="0">
              <a:spcBef>
                <a:spcPts val="0"/>
              </a:spcBef>
              <a:buSzTx/>
              <a:buFontTx/>
              <a:buNone/>
              <a:defRPr sz="2600">
                <a:latin typeface="Helvetica Neue"/>
                <a:ea typeface="Helvetica Neue"/>
                <a:cs typeface="Helvetica Neue"/>
                <a:sym typeface="Helvetica Neue"/>
              </a:defRPr>
            </a:lvl3pPr>
            <a:lvl4pPr marL="0" indent="0">
              <a:spcBef>
                <a:spcPts val="0"/>
              </a:spcBef>
              <a:buSzTx/>
              <a:buFontTx/>
              <a:buNone/>
              <a:defRPr sz="2600">
                <a:latin typeface="Helvetica Neue"/>
                <a:ea typeface="Helvetica Neue"/>
                <a:cs typeface="Helvetica Neue"/>
                <a:sym typeface="Helvetica Neue"/>
              </a:defRPr>
            </a:lvl4pPr>
            <a:lvl5pPr marL="0" indent="0">
              <a:spcBef>
                <a:spcPts val="0"/>
              </a:spcBef>
              <a:buSzTx/>
              <a:buFontTx/>
              <a:buNone/>
              <a:defRPr sz="2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52" name="Title Text"/>
          <p:cNvSpPr txBox="1"/>
          <p:nvPr>
            <p:ph type="title"/>
          </p:nvPr>
        </p:nvSpPr>
        <p:spPr>
          <a:prstGeom prst="rect">
            <a:avLst/>
          </a:prstGeom>
        </p:spPr>
        <p:txBody>
          <a:bodyPr/>
          <a:lstStyle/>
          <a:p>
            <a:pPr/>
            <a:r>
              <a:t>Title Text</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60" name="Title Text"/>
          <p:cNvSpPr txBox="1"/>
          <p:nvPr>
            <p:ph type="title"/>
          </p:nvPr>
        </p:nvSpPr>
        <p:spPr>
          <a:prstGeom prst="rect">
            <a:avLst/>
          </a:prstGeom>
        </p:spPr>
        <p:txBody>
          <a:bodyPr/>
          <a:lstStyle/>
          <a:p>
            <a:pPr/>
            <a:r>
              <a:t>Title Text</a:t>
            </a:r>
          </a:p>
        </p:txBody>
      </p:sp>
      <p:sp>
        <p:nvSpPr>
          <p:cNvPr id="6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Photo">
    <p:spTree>
      <p:nvGrpSpPr>
        <p:cNvPr id="1" name=""/>
        <p:cNvGrpSpPr/>
        <p:nvPr/>
      </p:nvGrpSpPr>
      <p:grpSpPr>
        <a:xfrm>
          <a:off x="0" y="0"/>
          <a:ext cx="0" cy="0"/>
          <a:chOff x="0" y="0"/>
          <a:chExt cx="0" cy="0"/>
        </a:xfrm>
      </p:grpSpPr>
      <p:sp>
        <p:nvSpPr>
          <p:cNvPr id="69" name="Line"/>
          <p:cNvSpPr/>
          <p:nvPr/>
        </p:nvSpPr>
        <p:spPr>
          <a:xfrm>
            <a:off x="571500" y="1968500"/>
            <a:ext cx="5073394" cy="133"/>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70" name="Image"/>
          <p:cNvSpPr/>
          <p:nvPr>
            <p:ph type="pic" idx="13"/>
          </p:nvPr>
        </p:nvSpPr>
        <p:spPr>
          <a:xfrm>
            <a:off x="6477000" y="-152400"/>
            <a:ext cx="6654800" cy="9906000"/>
          </a:xfrm>
          <a:prstGeom prst="rect">
            <a:avLst/>
          </a:prstGeom>
        </p:spPr>
        <p:txBody>
          <a:bodyPr lIns="91439" tIns="45719" rIns="91439" bIns="45719">
            <a:noAutofit/>
          </a:bodyPr>
          <a:lstStyle/>
          <a:p>
            <a:pPr/>
          </a:p>
        </p:txBody>
      </p:sp>
      <p:sp>
        <p:nvSpPr>
          <p:cNvPr id="71" name="Title Text"/>
          <p:cNvSpPr txBox="1"/>
          <p:nvPr>
            <p:ph type="title"/>
          </p:nvPr>
        </p:nvSpPr>
        <p:spPr>
          <a:xfrm>
            <a:off x="571500" y="330200"/>
            <a:ext cx="5080000" cy="1397000"/>
          </a:xfrm>
          <a:prstGeom prst="rect">
            <a:avLst/>
          </a:prstGeom>
        </p:spPr>
        <p:txBody>
          <a:bodyPr/>
          <a:lstStyle/>
          <a:p>
            <a:pPr/>
            <a:r>
              <a:t>Title Text</a:t>
            </a:r>
          </a:p>
        </p:txBody>
      </p:sp>
      <p:sp>
        <p:nvSpPr>
          <p:cNvPr id="72" name="Body Level One…"/>
          <p:cNvSpPr txBox="1"/>
          <p:nvPr>
            <p:ph type="body" sz="half" idx="1"/>
          </p:nvPr>
        </p:nvSpPr>
        <p:spPr>
          <a:xfrm>
            <a:off x="571500" y="2222500"/>
            <a:ext cx="5080000" cy="6667500"/>
          </a:xfrm>
          <a:prstGeom prst="rect">
            <a:avLst/>
          </a:prstGeom>
        </p:spPr>
        <p:txBody>
          <a:bodyPr/>
          <a:lstStyle>
            <a:lvl1pPr marL="330200" indent="-330200">
              <a:spcBef>
                <a:spcPts val="3000"/>
              </a:spcBef>
              <a:defRPr sz="2600">
                <a:latin typeface="Helvetica Neue"/>
                <a:ea typeface="Helvetica Neue"/>
                <a:cs typeface="Helvetica Neue"/>
                <a:sym typeface="Helvetica Neue"/>
              </a:defRPr>
            </a:lvl1pPr>
            <a:lvl2pPr marL="660400" indent="-330200">
              <a:spcBef>
                <a:spcPts val="3000"/>
              </a:spcBef>
              <a:defRPr sz="2600">
                <a:latin typeface="Helvetica Neue"/>
                <a:ea typeface="Helvetica Neue"/>
                <a:cs typeface="Helvetica Neue"/>
                <a:sym typeface="Helvetica Neue"/>
              </a:defRPr>
            </a:lvl2pPr>
            <a:lvl3pPr marL="990600" indent="-330200">
              <a:spcBef>
                <a:spcPts val="3000"/>
              </a:spcBef>
              <a:defRPr sz="2600">
                <a:latin typeface="Helvetica Neue"/>
                <a:ea typeface="Helvetica Neue"/>
                <a:cs typeface="Helvetica Neue"/>
                <a:sym typeface="Helvetica Neue"/>
              </a:defRPr>
            </a:lvl3pPr>
            <a:lvl4pPr marL="1320800" indent="-330200">
              <a:spcBef>
                <a:spcPts val="3000"/>
              </a:spcBef>
              <a:defRPr sz="2600">
                <a:latin typeface="Helvetica Neue"/>
                <a:ea typeface="Helvetica Neue"/>
                <a:cs typeface="Helvetica Neue"/>
                <a:sym typeface="Helvetica Neue"/>
              </a:defRPr>
            </a:lvl4pPr>
            <a:lvl5pPr marL="1651000" indent="-330200">
              <a:spcBef>
                <a:spcPts val="3000"/>
              </a:spcBef>
              <a:defRPr sz="2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73" name="Slide Number"/>
          <p:cNvSpPr txBox="1"/>
          <p:nvPr>
            <p:ph type="sldNum" sz="quarter" idx="2"/>
          </p:nvPr>
        </p:nvSpPr>
        <p:spPr>
          <a:xfrm>
            <a:off x="510743" y="9199778"/>
            <a:ext cx="312014" cy="299822"/>
          </a:xfrm>
          <a:prstGeom prst="rect">
            <a:avLst/>
          </a:prstGeom>
        </p:spPr>
        <p:txBody>
          <a:bodyPr/>
          <a:lstStyle>
            <a:lvl1pPr algn="l"/>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ullets">
    <p:spTree>
      <p:nvGrpSpPr>
        <p:cNvPr id="1" name=""/>
        <p:cNvGrpSpPr/>
        <p:nvPr/>
      </p:nvGrpSpPr>
      <p:grpSpPr>
        <a:xfrm>
          <a:off x="0" y="0"/>
          <a:ext cx="0" cy="0"/>
          <a:chOff x="0" y="0"/>
          <a:chExt cx="0" cy="0"/>
        </a:xfrm>
      </p:grpSpPr>
      <p:sp>
        <p:nvSpPr>
          <p:cNvPr id="80" name="Body Level One…"/>
          <p:cNvSpPr txBox="1"/>
          <p:nvPr>
            <p:ph type="body" idx="1"/>
          </p:nvPr>
        </p:nvSpPr>
        <p:spPr>
          <a:xfrm>
            <a:off x="889000" y="889000"/>
            <a:ext cx="11214100" cy="79629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spTree>
      <p:nvGrpSpPr>
        <p:cNvPr id="1" name=""/>
        <p:cNvGrpSpPr/>
        <p:nvPr/>
      </p:nvGrpSpPr>
      <p:grpSpPr>
        <a:xfrm>
          <a:off x="0" y="0"/>
          <a:ext cx="0" cy="0"/>
          <a:chOff x="0" y="0"/>
          <a:chExt cx="0" cy="0"/>
        </a:xfrm>
      </p:grpSpPr>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Line"/>
          <p:cNvSpPr/>
          <p:nvPr/>
        </p:nvSpPr>
        <p:spPr>
          <a:xfrm>
            <a:off x="571500" y="1968500"/>
            <a:ext cx="11868106" cy="12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3" name="Title Text"/>
          <p:cNvSpPr txBox="1"/>
          <p:nvPr>
            <p:ph type="title"/>
          </p:nvPr>
        </p:nvSpPr>
        <p:spPr>
          <a:xfrm>
            <a:off x="571500" y="330200"/>
            <a:ext cx="11861800" cy="1397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Title Text</a:t>
            </a:r>
          </a:p>
        </p:txBody>
      </p:sp>
      <p:sp>
        <p:nvSpPr>
          <p:cNvPr id="4" name="Body Level One…"/>
          <p:cNvSpPr txBox="1"/>
          <p:nvPr>
            <p:ph type="body" idx="1"/>
          </p:nvPr>
        </p:nvSpPr>
        <p:spPr>
          <a:xfrm>
            <a:off x="571500" y="2222500"/>
            <a:ext cx="11861800" cy="6667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12268199" y="9199778"/>
            <a:ext cx="312015" cy="299822"/>
          </a:xfrm>
          <a:prstGeom prst="rect">
            <a:avLst/>
          </a:prstGeom>
          <a:ln w="12700">
            <a:miter lim="400000"/>
          </a:ln>
        </p:spPr>
        <p:txBody>
          <a:bodyPr wrap="none" lIns="50800" tIns="50800" rIns="50800" bIns="50800" anchor="b">
            <a:spAutoFit/>
          </a:bodyPr>
          <a:lstStyle>
            <a:lvl1pPr algn="r">
              <a:defRPr sz="1400">
                <a:latin typeface="Helvetica Neue"/>
                <a:ea typeface="Helvetica Neue"/>
                <a:cs typeface="Helvetica Neue"/>
                <a:sym typeface="Helvetica Neue"/>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l" defTabSz="584200" rtl="0" latinLnBrk="0">
        <a:lnSpc>
          <a:spcPct val="100000"/>
        </a:lnSpc>
        <a:spcBef>
          <a:spcPts val="0"/>
        </a:spcBef>
        <a:spcAft>
          <a:spcPts val="0"/>
        </a:spcAft>
        <a:buClrTx/>
        <a:buSzTx/>
        <a:buFontTx/>
        <a:buNone/>
        <a:tabLst/>
        <a:defRPr b="0" baseline="0" cap="none" i="0" spc="0" strike="noStrike" sz="4200" u="none">
          <a:solidFill>
            <a:srgbClr val="000000"/>
          </a:solidFill>
          <a:uFillTx/>
          <a:latin typeface="+mn-lt"/>
          <a:ea typeface="+mn-ea"/>
          <a:cs typeface="+mn-cs"/>
          <a:sym typeface="Helvetica Neue Light"/>
        </a:defRPr>
      </a:lvl1pPr>
      <a:lvl2pPr marL="0" marR="0" indent="0" algn="l" defTabSz="584200" rtl="0" latinLnBrk="0">
        <a:lnSpc>
          <a:spcPct val="100000"/>
        </a:lnSpc>
        <a:spcBef>
          <a:spcPts val="0"/>
        </a:spcBef>
        <a:spcAft>
          <a:spcPts val="0"/>
        </a:spcAft>
        <a:buClrTx/>
        <a:buSzTx/>
        <a:buFontTx/>
        <a:buNone/>
        <a:tabLst/>
        <a:defRPr b="0" baseline="0" cap="none" i="0" spc="0" strike="noStrike" sz="4200" u="none">
          <a:solidFill>
            <a:srgbClr val="000000"/>
          </a:solidFill>
          <a:uFillTx/>
          <a:latin typeface="+mn-lt"/>
          <a:ea typeface="+mn-ea"/>
          <a:cs typeface="+mn-cs"/>
          <a:sym typeface="Helvetica Neue Light"/>
        </a:defRPr>
      </a:lvl2pPr>
      <a:lvl3pPr marL="0" marR="0" indent="0" algn="l" defTabSz="584200" rtl="0" latinLnBrk="0">
        <a:lnSpc>
          <a:spcPct val="100000"/>
        </a:lnSpc>
        <a:spcBef>
          <a:spcPts val="0"/>
        </a:spcBef>
        <a:spcAft>
          <a:spcPts val="0"/>
        </a:spcAft>
        <a:buClrTx/>
        <a:buSzTx/>
        <a:buFontTx/>
        <a:buNone/>
        <a:tabLst/>
        <a:defRPr b="0" baseline="0" cap="none" i="0" spc="0" strike="noStrike" sz="4200" u="none">
          <a:solidFill>
            <a:srgbClr val="000000"/>
          </a:solidFill>
          <a:uFillTx/>
          <a:latin typeface="+mn-lt"/>
          <a:ea typeface="+mn-ea"/>
          <a:cs typeface="+mn-cs"/>
          <a:sym typeface="Helvetica Neue Light"/>
        </a:defRPr>
      </a:lvl3pPr>
      <a:lvl4pPr marL="0" marR="0" indent="0" algn="l" defTabSz="584200" rtl="0" latinLnBrk="0">
        <a:lnSpc>
          <a:spcPct val="100000"/>
        </a:lnSpc>
        <a:spcBef>
          <a:spcPts val="0"/>
        </a:spcBef>
        <a:spcAft>
          <a:spcPts val="0"/>
        </a:spcAft>
        <a:buClrTx/>
        <a:buSzTx/>
        <a:buFontTx/>
        <a:buNone/>
        <a:tabLst/>
        <a:defRPr b="0" baseline="0" cap="none" i="0" spc="0" strike="noStrike" sz="4200" u="none">
          <a:solidFill>
            <a:srgbClr val="000000"/>
          </a:solidFill>
          <a:uFillTx/>
          <a:latin typeface="+mn-lt"/>
          <a:ea typeface="+mn-ea"/>
          <a:cs typeface="+mn-cs"/>
          <a:sym typeface="Helvetica Neue Light"/>
        </a:defRPr>
      </a:lvl4pPr>
      <a:lvl5pPr marL="0" marR="0" indent="0" algn="l" defTabSz="584200" rtl="0" latinLnBrk="0">
        <a:lnSpc>
          <a:spcPct val="100000"/>
        </a:lnSpc>
        <a:spcBef>
          <a:spcPts val="0"/>
        </a:spcBef>
        <a:spcAft>
          <a:spcPts val="0"/>
        </a:spcAft>
        <a:buClrTx/>
        <a:buSzTx/>
        <a:buFontTx/>
        <a:buNone/>
        <a:tabLst/>
        <a:defRPr b="0" baseline="0" cap="none" i="0" spc="0" strike="noStrike" sz="4200" u="none">
          <a:solidFill>
            <a:srgbClr val="000000"/>
          </a:solidFill>
          <a:uFillTx/>
          <a:latin typeface="+mn-lt"/>
          <a:ea typeface="+mn-ea"/>
          <a:cs typeface="+mn-cs"/>
          <a:sym typeface="Helvetica Neue Light"/>
        </a:defRPr>
      </a:lvl5pPr>
      <a:lvl6pPr marL="0" marR="0" indent="0" algn="l" defTabSz="584200" rtl="0" latinLnBrk="0">
        <a:lnSpc>
          <a:spcPct val="100000"/>
        </a:lnSpc>
        <a:spcBef>
          <a:spcPts val="0"/>
        </a:spcBef>
        <a:spcAft>
          <a:spcPts val="0"/>
        </a:spcAft>
        <a:buClrTx/>
        <a:buSzTx/>
        <a:buFontTx/>
        <a:buNone/>
        <a:tabLst/>
        <a:defRPr b="0" baseline="0" cap="none" i="0" spc="0" strike="noStrike" sz="4200" u="none">
          <a:solidFill>
            <a:srgbClr val="000000"/>
          </a:solidFill>
          <a:uFillTx/>
          <a:latin typeface="+mn-lt"/>
          <a:ea typeface="+mn-ea"/>
          <a:cs typeface="+mn-cs"/>
          <a:sym typeface="Helvetica Neue Light"/>
        </a:defRPr>
      </a:lvl6pPr>
      <a:lvl7pPr marL="0" marR="0" indent="0" algn="l" defTabSz="584200" rtl="0" latinLnBrk="0">
        <a:lnSpc>
          <a:spcPct val="100000"/>
        </a:lnSpc>
        <a:spcBef>
          <a:spcPts val="0"/>
        </a:spcBef>
        <a:spcAft>
          <a:spcPts val="0"/>
        </a:spcAft>
        <a:buClrTx/>
        <a:buSzTx/>
        <a:buFontTx/>
        <a:buNone/>
        <a:tabLst/>
        <a:defRPr b="0" baseline="0" cap="none" i="0" spc="0" strike="noStrike" sz="4200" u="none">
          <a:solidFill>
            <a:srgbClr val="000000"/>
          </a:solidFill>
          <a:uFillTx/>
          <a:latin typeface="+mn-lt"/>
          <a:ea typeface="+mn-ea"/>
          <a:cs typeface="+mn-cs"/>
          <a:sym typeface="Helvetica Neue Light"/>
        </a:defRPr>
      </a:lvl7pPr>
      <a:lvl8pPr marL="0" marR="0" indent="0" algn="l" defTabSz="584200" rtl="0" latinLnBrk="0">
        <a:lnSpc>
          <a:spcPct val="100000"/>
        </a:lnSpc>
        <a:spcBef>
          <a:spcPts val="0"/>
        </a:spcBef>
        <a:spcAft>
          <a:spcPts val="0"/>
        </a:spcAft>
        <a:buClrTx/>
        <a:buSzTx/>
        <a:buFontTx/>
        <a:buNone/>
        <a:tabLst/>
        <a:defRPr b="0" baseline="0" cap="none" i="0" spc="0" strike="noStrike" sz="4200" u="none">
          <a:solidFill>
            <a:srgbClr val="000000"/>
          </a:solidFill>
          <a:uFillTx/>
          <a:latin typeface="+mn-lt"/>
          <a:ea typeface="+mn-ea"/>
          <a:cs typeface="+mn-cs"/>
          <a:sym typeface="Helvetica Neue Light"/>
        </a:defRPr>
      </a:lvl8pPr>
      <a:lvl9pPr marL="0" marR="0" indent="0" algn="l" defTabSz="584200" rtl="0" latinLnBrk="0">
        <a:lnSpc>
          <a:spcPct val="100000"/>
        </a:lnSpc>
        <a:spcBef>
          <a:spcPts val="0"/>
        </a:spcBef>
        <a:spcAft>
          <a:spcPts val="0"/>
        </a:spcAft>
        <a:buClrTx/>
        <a:buSzTx/>
        <a:buFontTx/>
        <a:buNone/>
        <a:tabLst/>
        <a:defRPr b="0" baseline="0" cap="none" i="0" spc="0" strike="noStrike" sz="4200" u="none">
          <a:solidFill>
            <a:srgbClr val="000000"/>
          </a:solidFill>
          <a:uFillTx/>
          <a:latin typeface="+mn-lt"/>
          <a:ea typeface="+mn-ea"/>
          <a:cs typeface="+mn-cs"/>
          <a:sym typeface="Helvetica Neue Light"/>
        </a:defRPr>
      </a:lvl9pPr>
    </p:titleStyle>
    <p:bodyStyle>
      <a:lvl1pPr marL="457200" marR="0" indent="-457200" algn="l" defTabSz="584200" rtl="0" latinLnBrk="0">
        <a:lnSpc>
          <a:spcPct val="100000"/>
        </a:lnSpc>
        <a:spcBef>
          <a:spcPts val="4200"/>
        </a:spcBef>
        <a:spcAft>
          <a:spcPts val="0"/>
        </a:spcAft>
        <a:buClrTx/>
        <a:buSzPct val="75000"/>
        <a:buFont typeface="Helvetica Neue"/>
        <a:buChar char="•"/>
        <a:tabLst/>
        <a:defRPr b="0" baseline="0" cap="none" i="0" spc="0" strike="noStrike" sz="3600" u="none">
          <a:solidFill>
            <a:srgbClr val="747474"/>
          </a:solidFill>
          <a:uFillTx/>
          <a:latin typeface="+mn-lt"/>
          <a:ea typeface="+mn-ea"/>
          <a:cs typeface="+mn-cs"/>
          <a:sym typeface="Helvetica Neue Light"/>
        </a:defRPr>
      </a:lvl1pPr>
      <a:lvl2pPr marL="914400" marR="0" indent="-457200" algn="l" defTabSz="584200" rtl="0" latinLnBrk="0">
        <a:lnSpc>
          <a:spcPct val="100000"/>
        </a:lnSpc>
        <a:spcBef>
          <a:spcPts val="4200"/>
        </a:spcBef>
        <a:spcAft>
          <a:spcPts val="0"/>
        </a:spcAft>
        <a:buClrTx/>
        <a:buSzPct val="75000"/>
        <a:buFont typeface="Helvetica Neue"/>
        <a:buChar char="•"/>
        <a:tabLst/>
        <a:defRPr b="0" baseline="0" cap="none" i="0" spc="0" strike="noStrike" sz="3600" u="none">
          <a:solidFill>
            <a:srgbClr val="747474"/>
          </a:solidFill>
          <a:uFillTx/>
          <a:latin typeface="+mn-lt"/>
          <a:ea typeface="+mn-ea"/>
          <a:cs typeface="+mn-cs"/>
          <a:sym typeface="Helvetica Neue Light"/>
        </a:defRPr>
      </a:lvl2pPr>
      <a:lvl3pPr marL="1371600" marR="0" indent="-457200" algn="l" defTabSz="584200" rtl="0" latinLnBrk="0">
        <a:lnSpc>
          <a:spcPct val="100000"/>
        </a:lnSpc>
        <a:spcBef>
          <a:spcPts val="4200"/>
        </a:spcBef>
        <a:spcAft>
          <a:spcPts val="0"/>
        </a:spcAft>
        <a:buClrTx/>
        <a:buSzPct val="75000"/>
        <a:buFont typeface="Helvetica Neue"/>
        <a:buChar char="•"/>
        <a:tabLst/>
        <a:defRPr b="0" baseline="0" cap="none" i="0" spc="0" strike="noStrike" sz="3600" u="none">
          <a:solidFill>
            <a:srgbClr val="747474"/>
          </a:solidFill>
          <a:uFillTx/>
          <a:latin typeface="+mn-lt"/>
          <a:ea typeface="+mn-ea"/>
          <a:cs typeface="+mn-cs"/>
          <a:sym typeface="Helvetica Neue Light"/>
        </a:defRPr>
      </a:lvl3pPr>
      <a:lvl4pPr marL="1828800" marR="0" indent="-457200" algn="l" defTabSz="584200" rtl="0" latinLnBrk="0">
        <a:lnSpc>
          <a:spcPct val="100000"/>
        </a:lnSpc>
        <a:spcBef>
          <a:spcPts val="4200"/>
        </a:spcBef>
        <a:spcAft>
          <a:spcPts val="0"/>
        </a:spcAft>
        <a:buClrTx/>
        <a:buSzPct val="75000"/>
        <a:buFont typeface="Helvetica Neue"/>
        <a:buChar char="•"/>
        <a:tabLst/>
        <a:defRPr b="0" baseline="0" cap="none" i="0" spc="0" strike="noStrike" sz="3600" u="none">
          <a:solidFill>
            <a:srgbClr val="747474"/>
          </a:solidFill>
          <a:uFillTx/>
          <a:latin typeface="+mn-lt"/>
          <a:ea typeface="+mn-ea"/>
          <a:cs typeface="+mn-cs"/>
          <a:sym typeface="Helvetica Neue Light"/>
        </a:defRPr>
      </a:lvl4pPr>
      <a:lvl5pPr marL="2286000" marR="0" indent="-457200" algn="l" defTabSz="584200" rtl="0" latinLnBrk="0">
        <a:lnSpc>
          <a:spcPct val="100000"/>
        </a:lnSpc>
        <a:spcBef>
          <a:spcPts val="4200"/>
        </a:spcBef>
        <a:spcAft>
          <a:spcPts val="0"/>
        </a:spcAft>
        <a:buClrTx/>
        <a:buSzPct val="75000"/>
        <a:buFont typeface="Helvetica Neue"/>
        <a:buChar char="•"/>
        <a:tabLst/>
        <a:defRPr b="0" baseline="0" cap="none" i="0" spc="0" strike="noStrike" sz="3600" u="none">
          <a:solidFill>
            <a:srgbClr val="747474"/>
          </a:solidFill>
          <a:uFillTx/>
          <a:latin typeface="+mn-lt"/>
          <a:ea typeface="+mn-ea"/>
          <a:cs typeface="+mn-cs"/>
          <a:sym typeface="Helvetica Neue Light"/>
        </a:defRPr>
      </a:lvl5pPr>
      <a:lvl6pPr marL="2743200" marR="0" indent="-457200" algn="l" defTabSz="584200" rtl="0" latinLnBrk="0">
        <a:lnSpc>
          <a:spcPct val="100000"/>
        </a:lnSpc>
        <a:spcBef>
          <a:spcPts val="4200"/>
        </a:spcBef>
        <a:spcAft>
          <a:spcPts val="0"/>
        </a:spcAft>
        <a:buClrTx/>
        <a:buSzPct val="75000"/>
        <a:buFont typeface="Helvetica Neue"/>
        <a:buChar char="•"/>
        <a:tabLst/>
        <a:defRPr b="0" baseline="0" cap="none" i="0" spc="0" strike="noStrike" sz="3600" u="none">
          <a:solidFill>
            <a:srgbClr val="747474"/>
          </a:solidFill>
          <a:uFillTx/>
          <a:latin typeface="+mn-lt"/>
          <a:ea typeface="+mn-ea"/>
          <a:cs typeface="+mn-cs"/>
          <a:sym typeface="Helvetica Neue Light"/>
        </a:defRPr>
      </a:lvl6pPr>
      <a:lvl7pPr marL="3200400" marR="0" indent="-457200" algn="l" defTabSz="584200" rtl="0" latinLnBrk="0">
        <a:lnSpc>
          <a:spcPct val="100000"/>
        </a:lnSpc>
        <a:spcBef>
          <a:spcPts val="4200"/>
        </a:spcBef>
        <a:spcAft>
          <a:spcPts val="0"/>
        </a:spcAft>
        <a:buClrTx/>
        <a:buSzPct val="75000"/>
        <a:buFont typeface="Helvetica Neue"/>
        <a:buChar char="•"/>
        <a:tabLst/>
        <a:defRPr b="0" baseline="0" cap="none" i="0" spc="0" strike="noStrike" sz="3600" u="none">
          <a:solidFill>
            <a:srgbClr val="747474"/>
          </a:solidFill>
          <a:uFillTx/>
          <a:latin typeface="+mn-lt"/>
          <a:ea typeface="+mn-ea"/>
          <a:cs typeface="+mn-cs"/>
          <a:sym typeface="Helvetica Neue Light"/>
        </a:defRPr>
      </a:lvl7pPr>
      <a:lvl8pPr marL="3657600" marR="0" indent="-457200" algn="l" defTabSz="584200" rtl="0" latinLnBrk="0">
        <a:lnSpc>
          <a:spcPct val="100000"/>
        </a:lnSpc>
        <a:spcBef>
          <a:spcPts val="4200"/>
        </a:spcBef>
        <a:spcAft>
          <a:spcPts val="0"/>
        </a:spcAft>
        <a:buClrTx/>
        <a:buSzPct val="75000"/>
        <a:buFont typeface="Helvetica Neue"/>
        <a:buChar char="•"/>
        <a:tabLst/>
        <a:defRPr b="0" baseline="0" cap="none" i="0" spc="0" strike="noStrike" sz="3600" u="none">
          <a:solidFill>
            <a:srgbClr val="747474"/>
          </a:solidFill>
          <a:uFillTx/>
          <a:latin typeface="+mn-lt"/>
          <a:ea typeface="+mn-ea"/>
          <a:cs typeface="+mn-cs"/>
          <a:sym typeface="Helvetica Neue Light"/>
        </a:defRPr>
      </a:lvl8pPr>
      <a:lvl9pPr marL="4114800" marR="0" indent="-457200" algn="l" defTabSz="584200" rtl="0" latinLnBrk="0">
        <a:lnSpc>
          <a:spcPct val="100000"/>
        </a:lnSpc>
        <a:spcBef>
          <a:spcPts val="4200"/>
        </a:spcBef>
        <a:spcAft>
          <a:spcPts val="0"/>
        </a:spcAft>
        <a:buClrTx/>
        <a:buSzPct val="75000"/>
        <a:buFont typeface="Helvetica Neue"/>
        <a:buChar char="•"/>
        <a:tabLst/>
        <a:defRPr b="0" baseline="0" cap="none" i="0" spc="0" strike="noStrike" sz="3600" u="none">
          <a:solidFill>
            <a:srgbClr val="747474"/>
          </a:solidFill>
          <a:uFillTx/>
          <a:latin typeface="+mn-lt"/>
          <a:ea typeface="+mn-ea"/>
          <a:cs typeface="+mn-cs"/>
          <a:sym typeface="Helvetica Neue Light"/>
        </a:defRPr>
      </a:lvl9pPr>
    </p:bodyStyle>
    <p:otherStyle>
      <a:lvl1pPr marL="0" marR="0" indent="0" algn="r" defTabSz="58420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Helvetica Neue"/>
        </a:defRPr>
      </a:lvl1pPr>
      <a:lvl2pPr marL="0" marR="0" indent="228600" algn="r" defTabSz="58420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Helvetica Neue"/>
        </a:defRPr>
      </a:lvl2pPr>
      <a:lvl3pPr marL="0" marR="0" indent="457200" algn="r" defTabSz="58420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Helvetica Neue"/>
        </a:defRPr>
      </a:lvl3pPr>
      <a:lvl4pPr marL="0" marR="0" indent="685800" algn="r" defTabSz="58420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Helvetica Neue"/>
        </a:defRPr>
      </a:lvl4pPr>
      <a:lvl5pPr marL="0" marR="0" indent="914400" algn="r" defTabSz="58420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Helvetica Neue"/>
        </a:defRPr>
      </a:lvl5pPr>
      <a:lvl6pPr marL="0" marR="0" indent="1143000" algn="r" defTabSz="58420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Helvetica Neue"/>
        </a:defRPr>
      </a:lvl6pPr>
      <a:lvl7pPr marL="0" marR="0" indent="1371600" algn="r" defTabSz="58420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Helvetica Neue"/>
        </a:defRPr>
      </a:lvl7pPr>
      <a:lvl8pPr marL="0" marR="0" indent="1600200" algn="r" defTabSz="58420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Helvetica Neue"/>
        </a:defRPr>
      </a:lvl8pPr>
      <a:lvl9pPr marL="0" marR="0" indent="1828800" algn="r" defTabSz="58420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t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tif"/></Relationships>

</file>

<file path=ppt/slides/_rels/slide1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tif"/></Relationships>

</file>

<file path=ppt/slides/_rels/slide2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1.tif"/></Relationships>

</file>

<file path=ppt/slides/_rels/slide2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tif"/></Relationships>

</file>

<file path=ppt/slides/_rels/slide2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tif"/><Relationship Id="rId3" Type="http://schemas.openxmlformats.org/officeDocument/2006/relationships/image" Target="../media/image10.jpeg"/><Relationship Id="rId4" Type="http://schemas.openxmlformats.org/officeDocument/2006/relationships/image" Target="../media/image11.jpeg"/><Relationship Id="rId5" Type="http://schemas.openxmlformats.org/officeDocument/2006/relationships/image" Target="../media/image12.jpeg"/></Relationships>

</file>

<file path=ppt/slides/_rels/slide2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4.tif"/><Relationship Id="rId3" Type="http://schemas.openxmlformats.org/officeDocument/2006/relationships/image" Target="../media/image15.tif"/><Relationship Id="rId4" Type="http://schemas.openxmlformats.org/officeDocument/2006/relationships/image" Target="../media/image16.tif"/><Relationship Id="rId5" Type="http://schemas.openxmlformats.org/officeDocument/2006/relationships/image" Target="../media/image10.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jpeg"/><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1" name="Image" descr="Image"/>
          <p:cNvPicPr>
            <a:picLocks noChangeAspect="1"/>
          </p:cNvPicPr>
          <p:nvPr>
            <p:ph type="pic" idx="13"/>
          </p:nvPr>
        </p:nvPicPr>
        <p:blipFill>
          <a:blip r:embed="rId2">
            <a:extLst/>
          </a:blip>
          <a:srcRect l="166" t="0" r="166" b="0"/>
          <a:stretch>
            <a:fillRect/>
          </a:stretch>
        </p:blipFill>
        <p:spPr>
          <a:xfrm>
            <a:off x="0" y="0"/>
            <a:ext cx="13004800" cy="7594600"/>
          </a:xfrm>
          <a:prstGeom prst="rect">
            <a:avLst/>
          </a:prstGeom>
        </p:spPr>
      </p:pic>
      <p:sp>
        <p:nvSpPr>
          <p:cNvPr id="122" name="Airbnb NY Datamining"/>
          <p:cNvSpPr txBox="1"/>
          <p:nvPr>
            <p:ph type="ctrTitle"/>
          </p:nvPr>
        </p:nvSpPr>
        <p:spPr>
          <a:prstGeom prst="rect">
            <a:avLst/>
          </a:prstGeom>
        </p:spPr>
        <p:txBody>
          <a:bodyPr/>
          <a:lstStyle>
            <a:lvl1pPr algn="l"/>
          </a:lstStyle>
          <a:p>
            <a:pPr/>
            <a:r>
              <a:t>Airbnb NY Datamining</a:t>
            </a:r>
          </a:p>
        </p:txBody>
      </p:sp>
      <p:sp>
        <p:nvSpPr>
          <p:cNvPr id="123" name="- Divy, Jay, Smit, Shilp Patel"/>
          <p:cNvSpPr txBox="1"/>
          <p:nvPr>
            <p:ph type="subTitle" sz="quarter" idx="1"/>
          </p:nvPr>
        </p:nvSpPr>
        <p:spPr>
          <a:xfrm>
            <a:off x="7886700" y="8432863"/>
            <a:ext cx="4953001" cy="508001"/>
          </a:xfrm>
          <a:prstGeom prst="rect">
            <a:avLst/>
          </a:prstGeom>
        </p:spPr>
        <p:txBody>
          <a:bodyPr/>
          <a:lstStyle>
            <a:lvl1pPr defTabSz="233679">
              <a:defRPr sz="2000">
                <a:latin typeface="Avenir Book"/>
                <a:ea typeface="Avenir Book"/>
                <a:cs typeface="Avenir Book"/>
                <a:sym typeface="Avenir Book"/>
              </a:defRPr>
            </a:lvl1pPr>
          </a:lstStyle>
          <a:p>
            <a:pPr/>
            <a:r>
              <a:t>- Divy, Jay, Smit, Shilp Patel</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Analysis"/>
          <p:cNvSpPr txBox="1"/>
          <p:nvPr>
            <p:ph type="title"/>
          </p:nvPr>
        </p:nvSpPr>
        <p:spPr>
          <a:prstGeom prst="rect">
            <a:avLst/>
          </a:prstGeom>
        </p:spPr>
        <p:txBody>
          <a:bodyPr/>
          <a:lstStyle/>
          <a:p>
            <a:pPr/>
            <a:r>
              <a:t>Analysis</a:t>
            </a:r>
          </a:p>
        </p:txBody>
      </p:sp>
      <p:sp>
        <p:nvSpPr>
          <p:cNvPr id="165" name="descriptive…"/>
          <p:cNvSpPr txBox="1"/>
          <p:nvPr>
            <p:ph type="body" sz="quarter" idx="1"/>
          </p:nvPr>
        </p:nvSpPr>
        <p:spPr>
          <a:xfrm>
            <a:off x="983360" y="3211978"/>
            <a:ext cx="4165406" cy="2612802"/>
          </a:xfrm>
          <a:prstGeom prst="rect">
            <a:avLst/>
          </a:prstGeom>
        </p:spPr>
        <p:txBody>
          <a:bodyPr/>
          <a:lstStyle/>
          <a:p>
            <a:pPr marL="168402" indent="-168402" defTabSz="297941">
              <a:buSzPct val="75000"/>
              <a:buFont typeface="Helvetica Neue"/>
              <a:buChar char="•"/>
              <a:defRPr sz="5457"/>
            </a:pPr>
            <a:r>
              <a:t>descriptive</a:t>
            </a:r>
          </a:p>
          <a:p>
            <a:pPr marL="168402" indent="-168402" defTabSz="297941">
              <a:buSzPct val="75000"/>
              <a:buFont typeface="Helvetica Neue"/>
              <a:buChar char="•"/>
              <a:defRPr sz="5457"/>
            </a:pPr>
            <a:r>
              <a:t>diagnostic</a:t>
            </a:r>
          </a:p>
          <a:p>
            <a:pPr marL="168402" indent="-168402" defTabSz="297941">
              <a:buSzPct val="75000"/>
              <a:buFont typeface="Helvetica Neue"/>
              <a:buChar char="•"/>
              <a:defRPr sz="5457"/>
            </a:pPr>
            <a:r>
              <a:t>predictive</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Descriptive Analysis"/>
          <p:cNvSpPr txBox="1"/>
          <p:nvPr>
            <p:ph type="title"/>
          </p:nvPr>
        </p:nvSpPr>
        <p:spPr>
          <a:prstGeom prst="rect">
            <a:avLst/>
          </a:prstGeom>
        </p:spPr>
        <p:txBody>
          <a:bodyPr/>
          <a:lstStyle/>
          <a:p>
            <a:pPr/>
            <a:r>
              <a:t>Descriptive Analysis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Number of Room Types Available"/>
          <p:cNvSpPr txBox="1"/>
          <p:nvPr>
            <p:ph type="title" idx="4294967295"/>
          </p:nvPr>
        </p:nvSpPr>
        <p:spPr>
          <a:xfrm>
            <a:off x="723900" y="7556500"/>
            <a:ext cx="3454400" cy="939800"/>
          </a:xfrm>
          <a:prstGeom prst="rect">
            <a:avLst/>
          </a:prstGeom>
        </p:spPr>
        <p:txBody>
          <a:bodyPr anchor="t"/>
          <a:lstStyle>
            <a:lvl1pPr defTabSz="402336">
              <a:lnSpc>
                <a:spcPts val="3100"/>
              </a:lnSpc>
              <a:spcBef>
                <a:spcPts val="500"/>
              </a:spcBef>
              <a:defRPr sz="1232">
                <a:latin typeface="Helvetica"/>
                <a:ea typeface="Helvetica"/>
                <a:cs typeface="Helvetica"/>
                <a:sym typeface="Helvetica"/>
              </a:defRPr>
            </a:lvl1pPr>
          </a:lstStyle>
          <a:p>
            <a:pPr/>
            <a:r>
              <a:t>Number of Room Types Available</a:t>
            </a:r>
          </a:p>
        </p:txBody>
      </p:sp>
      <p:pic>
        <p:nvPicPr>
          <p:cNvPr id="170" name="unknown.png" descr="unknown.png"/>
          <p:cNvPicPr>
            <a:picLocks noChangeAspect="1"/>
          </p:cNvPicPr>
          <p:nvPr/>
        </p:nvPicPr>
        <p:blipFill>
          <a:blip r:embed="rId2">
            <a:extLst/>
          </a:blip>
          <a:stretch>
            <a:fillRect/>
          </a:stretch>
        </p:blipFill>
        <p:spPr>
          <a:xfrm>
            <a:off x="2660424" y="1973656"/>
            <a:ext cx="7683952" cy="5044288"/>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Percentage Representation of Neighborhood Group in Pie"/>
          <p:cNvSpPr txBox="1"/>
          <p:nvPr>
            <p:ph type="title" idx="4294967295"/>
          </p:nvPr>
        </p:nvSpPr>
        <p:spPr>
          <a:xfrm>
            <a:off x="4775200" y="7899400"/>
            <a:ext cx="3454400" cy="939800"/>
          </a:xfrm>
          <a:prstGeom prst="rect">
            <a:avLst/>
          </a:prstGeom>
          <a:ln w="9525">
            <a:round/>
          </a:ln>
        </p:spPr>
        <p:txBody>
          <a:bodyPr anchor="t"/>
          <a:lstStyle>
            <a:lvl1pPr algn="ctr" defTabSz="182880">
              <a:lnSpc>
                <a:spcPts val="2800"/>
              </a:lnSpc>
              <a:spcBef>
                <a:spcPts val="200"/>
              </a:spcBef>
              <a:defRPr sz="1760">
                <a:latin typeface="Avenir Book"/>
                <a:ea typeface="Avenir Book"/>
                <a:cs typeface="Avenir Book"/>
                <a:sym typeface="Avenir Book"/>
              </a:defRPr>
            </a:lvl1pPr>
          </a:lstStyle>
          <a:p>
            <a:pPr/>
            <a:r>
              <a:t>Percentage Representation of Neighborhood Group in Pie</a:t>
            </a:r>
          </a:p>
        </p:txBody>
      </p:sp>
      <p:pic>
        <p:nvPicPr>
          <p:cNvPr id="173" name="Image" descr="Image"/>
          <p:cNvPicPr>
            <a:picLocks noChangeAspect="1"/>
          </p:cNvPicPr>
          <p:nvPr/>
        </p:nvPicPr>
        <p:blipFill>
          <a:blip r:embed="rId2">
            <a:extLst/>
          </a:blip>
          <a:stretch>
            <a:fillRect/>
          </a:stretch>
        </p:blipFill>
        <p:spPr>
          <a:xfrm>
            <a:off x="1597537" y="2463800"/>
            <a:ext cx="9809726" cy="4644888"/>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5" name="Image" descr="Image"/>
          <p:cNvPicPr>
            <a:picLocks noChangeAspect="1"/>
          </p:cNvPicPr>
          <p:nvPr/>
        </p:nvPicPr>
        <p:blipFill>
          <a:blip r:embed="rId2">
            <a:extLst/>
          </a:blip>
          <a:stretch>
            <a:fillRect/>
          </a:stretch>
        </p:blipFill>
        <p:spPr>
          <a:xfrm>
            <a:off x="342900" y="1358900"/>
            <a:ext cx="11811000" cy="6870700"/>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7" name="Image" descr="Image"/>
          <p:cNvPicPr>
            <a:picLocks noChangeAspect="1"/>
          </p:cNvPicPr>
          <p:nvPr/>
        </p:nvPicPr>
        <p:blipFill>
          <a:blip r:embed="rId2">
            <a:extLst/>
          </a:blip>
          <a:stretch>
            <a:fillRect/>
          </a:stretch>
        </p:blipFill>
        <p:spPr>
          <a:xfrm>
            <a:off x="2901950" y="1346200"/>
            <a:ext cx="7200900" cy="6299200"/>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Distribution Price by Neighbourhood Groups"/>
          <p:cNvSpPr txBox="1"/>
          <p:nvPr>
            <p:ph type="title" idx="4294967295"/>
          </p:nvPr>
        </p:nvSpPr>
        <p:spPr>
          <a:xfrm>
            <a:off x="939800" y="8661400"/>
            <a:ext cx="3454400" cy="939800"/>
          </a:xfrm>
          <a:prstGeom prst="rect">
            <a:avLst/>
          </a:prstGeom>
        </p:spPr>
        <p:txBody>
          <a:bodyPr anchor="t"/>
          <a:lstStyle>
            <a:lvl1pPr defTabSz="457200">
              <a:lnSpc>
                <a:spcPts val="3500"/>
              </a:lnSpc>
              <a:spcBef>
                <a:spcPts val="600"/>
              </a:spcBef>
              <a:defRPr sz="1400">
                <a:latin typeface="Helvetica"/>
                <a:ea typeface="Helvetica"/>
                <a:cs typeface="Helvetica"/>
                <a:sym typeface="Helvetica"/>
              </a:defRPr>
            </a:lvl1pPr>
          </a:lstStyle>
          <a:p>
            <a:pPr/>
            <a:r>
              <a:t>Distribution Price by Neighbourhood Groups</a:t>
            </a:r>
          </a:p>
        </p:txBody>
      </p:sp>
      <p:pic>
        <p:nvPicPr>
          <p:cNvPr id="180" name="Image" descr="Image"/>
          <p:cNvPicPr>
            <a:picLocks noChangeAspect="1"/>
          </p:cNvPicPr>
          <p:nvPr/>
        </p:nvPicPr>
        <p:blipFill>
          <a:blip r:embed="rId2">
            <a:extLst/>
          </a:blip>
          <a:stretch>
            <a:fillRect/>
          </a:stretch>
        </p:blipFill>
        <p:spPr>
          <a:xfrm>
            <a:off x="2087078" y="416135"/>
            <a:ext cx="8550872" cy="8550872"/>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Top 10 Host IDs"/>
          <p:cNvSpPr txBox="1"/>
          <p:nvPr>
            <p:ph type="title" idx="4294967295"/>
          </p:nvPr>
        </p:nvSpPr>
        <p:spPr>
          <a:xfrm>
            <a:off x="939800" y="8661400"/>
            <a:ext cx="3454400" cy="939800"/>
          </a:xfrm>
          <a:prstGeom prst="rect">
            <a:avLst/>
          </a:prstGeom>
        </p:spPr>
        <p:txBody>
          <a:bodyPr anchor="t"/>
          <a:lstStyle>
            <a:lvl1pPr algn="r" defTabSz="525779">
              <a:defRPr sz="3780"/>
            </a:lvl1pPr>
          </a:lstStyle>
          <a:p>
            <a:pPr/>
            <a:r>
              <a:t>Top 10 Host IDs</a:t>
            </a:r>
          </a:p>
        </p:txBody>
      </p:sp>
      <p:pic>
        <p:nvPicPr>
          <p:cNvPr id="183" name="Image" descr="Image"/>
          <p:cNvPicPr>
            <a:picLocks noChangeAspect="1"/>
          </p:cNvPicPr>
          <p:nvPr/>
        </p:nvPicPr>
        <p:blipFill>
          <a:blip r:embed="rId2">
            <a:extLst/>
          </a:blip>
          <a:stretch>
            <a:fillRect/>
          </a:stretch>
        </p:blipFill>
        <p:spPr>
          <a:xfrm>
            <a:off x="2292350" y="869950"/>
            <a:ext cx="8420100" cy="7251700"/>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Diagnostic Analysis"/>
          <p:cNvSpPr txBox="1"/>
          <p:nvPr>
            <p:ph type="title"/>
          </p:nvPr>
        </p:nvSpPr>
        <p:spPr>
          <a:prstGeom prst="rect">
            <a:avLst/>
          </a:prstGeom>
        </p:spPr>
        <p:txBody>
          <a:bodyPr/>
          <a:lstStyle/>
          <a:p>
            <a:pPr/>
            <a:r>
              <a:t>Diagnostic Analysis</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HeatMap Correlation"/>
          <p:cNvSpPr txBox="1"/>
          <p:nvPr>
            <p:ph type="title" idx="4294967295"/>
          </p:nvPr>
        </p:nvSpPr>
        <p:spPr>
          <a:xfrm>
            <a:off x="939800" y="8661400"/>
            <a:ext cx="3454400" cy="939800"/>
          </a:xfrm>
          <a:prstGeom prst="rect">
            <a:avLst/>
          </a:prstGeom>
        </p:spPr>
        <p:txBody>
          <a:bodyPr anchor="t"/>
          <a:lstStyle>
            <a:lvl1pPr algn="r" defTabSz="408940">
              <a:defRPr sz="2940"/>
            </a:lvl1pPr>
          </a:lstStyle>
          <a:p>
            <a:pPr/>
            <a:r>
              <a:t>HeatMap Correlation</a:t>
            </a:r>
          </a:p>
        </p:txBody>
      </p:sp>
      <p:pic>
        <p:nvPicPr>
          <p:cNvPr id="188" name="Image" descr="Image"/>
          <p:cNvPicPr>
            <a:picLocks noChangeAspect="1"/>
          </p:cNvPicPr>
          <p:nvPr/>
        </p:nvPicPr>
        <p:blipFill>
          <a:blip r:embed="rId2">
            <a:extLst/>
          </a:blip>
          <a:stretch>
            <a:fillRect/>
          </a:stretch>
        </p:blipFill>
        <p:spPr>
          <a:xfrm>
            <a:off x="1336298" y="0"/>
            <a:ext cx="10332204" cy="9753600"/>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Intro"/>
          <p:cNvSpPr txBox="1"/>
          <p:nvPr>
            <p:ph type="title"/>
          </p:nvPr>
        </p:nvSpPr>
        <p:spPr>
          <a:xfrm>
            <a:off x="571500" y="-1677400"/>
            <a:ext cx="11861800" cy="3175001"/>
          </a:xfrm>
          <a:prstGeom prst="rect">
            <a:avLst/>
          </a:prstGeom>
        </p:spPr>
        <p:txBody>
          <a:bodyPr/>
          <a:lstStyle/>
          <a:p>
            <a:pPr/>
            <a:r>
              <a:t>Intro</a:t>
            </a:r>
          </a:p>
        </p:txBody>
      </p:sp>
      <p:sp>
        <p:nvSpPr>
          <p:cNvPr id="126" name="Line"/>
          <p:cNvSpPr/>
          <p:nvPr/>
        </p:nvSpPr>
        <p:spPr>
          <a:xfrm flipV="1">
            <a:off x="6502400" y="2761448"/>
            <a:ext cx="1" cy="4998759"/>
          </a:xfrm>
          <a:prstGeom prst="line">
            <a:avLst/>
          </a:prstGeom>
          <a:ln w="12700">
            <a:solidFill>
              <a:srgbClr val="ABABAB"/>
            </a:solidFill>
            <a:miter lim="400000"/>
          </a:ln>
        </p:spPr>
        <p:txBody>
          <a:bodyPr lIns="50800" tIns="50800" rIns="50800" bIns="50800" anchor="ctr"/>
          <a:lstStyle/>
          <a:p>
            <a:pPr/>
          </a:p>
        </p:txBody>
      </p:sp>
      <p:pic>
        <p:nvPicPr>
          <p:cNvPr id="127" name="Image" descr="Image"/>
          <p:cNvPicPr>
            <a:picLocks noChangeAspect="1"/>
          </p:cNvPicPr>
          <p:nvPr/>
        </p:nvPicPr>
        <p:blipFill>
          <a:blip r:embed="rId2">
            <a:extLst/>
          </a:blip>
          <a:stretch>
            <a:fillRect/>
          </a:stretch>
        </p:blipFill>
        <p:spPr>
          <a:xfrm>
            <a:off x="6771729" y="2938302"/>
            <a:ext cx="5908637" cy="4276376"/>
          </a:xfrm>
          <a:prstGeom prst="rect">
            <a:avLst/>
          </a:prstGeom>
          <a:ln w="12700">
            <a:miter lim="400000"/>
          </a:ln>
        </p:spPr>
      </p:pic>
      <p:sp>
        <p:nvSpPr>
          <p:cNvPr id="128" name="Guests and hosts have been using Airbnb since 2008 to broaden travel opportunities and to present a more unusual, individual experience of the world. In this dataset the interaction and measurements in NYC, 2019 are described. This public dataset is part of Airbnb and is available on this website. The original source.…"/>
          <p:cNvSpPr txBox="1"/>
          <p:nvPr/>
        </p:nvSpPr>
        <p:spPr>
          <a:xfrm>
            <a:off x="292100" y="2870199"/>
            <a:ext cx="5940972" cy="3784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a:latin typeface="Helvetica"/>
                <a:ea typeface="Helvetica"/>
                <a:cs typeface="Helvetica"/>
                <a:sym typeface="Helvetica"/>
              </a:defRPr>
            </a:pPr>
            <a:r>
              <a:t>Guests and hosts have been using Airbnb since 2008 to broaden travel opportunities and to present a more unusual, individual experience of the world. In this dataset the interaction and measurements in NYC, 2019 are described. This public dataset is part of Airbnb and is available on this website. The original source.</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a:latin typeface="Helvetica"/>
                <a:ea typeface="Helvetica"/>
                <a:cs typeface="Helvetica"/>
                <a:sym typeface="Helvetica"/>
              </a:defRPr>
            </a:pPr>
            <a:r>
              <a:t>http://insideairbnb.com/new-york-city/</a:t>
            </a:r>
          </a:p>
          <a:p>
            <a:pPr marL="457200" indent="-317500" algn="l" defTabSz="457200">
              <a:lnSpc>
                <a:spcPts val="4200"/>
              </a:lnSpc>
              <a:spcBef>
                <a:spcPts val="400"/>
              </a:spcBef>
              <a:buClr>
                <a:srgbClr val="000000">
                  <a:alpha val="70196"/>
                </a:srgbClr>
              </a:buClr>
              <a:buSzPct val="75000"/>
              <a:buFont typeface="Helvetica"/>
              <a:buChar char="•"/>
              <a:defRPr sz="2200">
                <a:solidFill>
                  <a:srgbClr val="000000">
                    <a:alpha val="70196"/>
                  </a:srgbClr>
                </a:solidFill>
                <a:latin typeface="Helvetica"/>
                <a:ea typeface="Helvetica"/>
                <a:cs typeface="Helvetica"/>
                <a:sym typeface="Helvetica"/>
              </a:defRPr>
            </a:pPr>
            <a:r>
              <a:t>What types of areas and hosts we can learn? </a:t>
            </a:r>
          </a:p>
          <a:p>
            <a:pPr marL="457200" indent="-317500" algn="l" defTabSz="457200">
              <a:lnSpc>
                <a:spcPts val="4200"/>
              </a:lnSpc>
              <a:spcBef>
                <a:spcPts val="400"/>
              </a:spcBef>
              <a:buClr>
                <a:srgbClr val="000000">
                  <a:alpha val="70196"/>
                </a:srgbClr>
              </a:buClr>
              <a:buSzPct val="75000"/>
              <a:buFont typeface="Helvetica"/>
              <a:buChar char="•"/>
              <a:defRPr sz="2200">
                <a:solidFill>
                  <a:srgbClr val="000000">
                    <a:alpha val="70196"/>
                  </a:srgbClr>
                </a:solidFill>
                <a:latin typeface="Helvetica"/>
                <a:ea typeface="Helvetica"/>
                <a:cs typeface="Helvetica"/>
                <a:sym typeface="Helvetica"/>
              </a:defRPr>
            </a:pPr>
            <a:r>
              <a:t>What can we forecasts? (e.g. prices, rates, feedback, etc.)</a:t>
            </a:r>
          </a:p>
          <a:p>
            <a:pPr marL="457200" indent="-317500" algn="l" defTabSz="457200">
              <a:lnSpc>
                <a:spcPts val="4200"/>
              </a:lnSpc>
              <a:spcBef>
                <a:spcPts val="400"/>
              </a:spcBef>
              <a:buClr>
                <a:srgbClr val="000000">
                  <a:alpha val="70196"/>
                </a:srgbClr>
              </a:buClr>
              <a:buSzPct val="75000"/>
              <a:buFont typeface="Helvetica"/>
              <a:buChar char="•"/>
              <a:defRPr sz="2200">
                <a:solidFill>
                  <a:srgbClr val="000000">
                    <a:alpha val="70196"/>
                  </a:srgbClr>
                </a:solidFill>
                <a:latin typeface="Helvetica"/>
                <a:ea typeface="Helvetica"/>
                <a:cs typeface="Helvetica"/>
                <a:sym typeface="Helvetica"/>
              </a:defRPr>
            </a:pPr>
            <a:r>
              <a:t>Which areas of hosts are the busiest and why?</a:t>
            </a:r>
          </a:p>
          <a:p>
            <a:pPr marL="457200" indent="-317500" algn="l" defTabSz="457200">
              <a:lnSpc>
                <a:spcPts val="4200"/>
              </a:lnSpc>
              <a:spcBef>
                <a:spcPts val="400"/>
              </a:spcBef>
              <a:buClr>
                <a:srgbClr val="000000">
                  <a:alpha val="70196"/>
                </a:srgbClr>
              </a:buClr>
              <a:buSzPct val="75000"/>
              <a:buFont typeface="Helvetica"/>
              <a:buChar char="•"/>
              <a:defRPr sz="2200">
                <a:solidFill>
                  <a:srgbClr val="000000">
                    <a:alpha val="70196"/>
                  </a:srgbClr>
                </a:solidFill>
                <a:latin typeface="Helvetica"/>
                <a:ea typeface="Helvetica"/>
                <a:cs typeface="Helvetica"/>
                <a:sym typeface="Helvetica"/>
              </a:defRPr>
            </a:pPr>
            <a:r>
              <a:t>Is there any noticeable differences in traffic between different areas and why?</a:t>
            </a:r>
          </a:p>
        </p:txBody>
      </p:sp>
      <p:sp>
        <p:nvSpPr>
          <p:cNvPr id="129" name="Slide Number"/>
          <p:cNvSpPr txBox="1"/>
          <p:nvPr>
            <p:ph type="sldNum" sz="quarter" idx="4294967295"/>
          </p:nvPr>
        </p:nvSpPr>
        <p:spPr>
          <a:xfrm>
            <a:off x="12367056" y="9199778"/>
            <a:ext cx="213158" cy="29982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Predictive Analysis"/>
          <p:cNvSpPr txBox="1"/>
          <p:nvPr>
            <p:ph type="title"/>
          </p:nvPr>
        </p:nvSpPr>
        <p:spPr>
          <a:prstGeom prst="rect">
            <a:avLst/>
          </a:prstGeom>
        </p:spPr>
        <p:txBody>
          <a:bodyPr/>
          <a:lstStyle/>
          <a:p>
            <a:pPr/>
            <a:r>
              <a:t>Predictive Analysis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2" name="Screen Shot 2019-12-02 at 8.45.28 PM.png" descr="Screen Shot 2019-12-02 at 8.45.28 PM.png"/>
          <p:cNvPicPr>
            <a:picLocks noChangeAspect="1"/>
          </p:cNvPicPr>
          <p:nvPr>
            <p:ph type="pic" idx="13"/>
          </p:nvPr>
        </p:nvPicPr>
        <p:blipFill>
          <a:blip r:embed="rId2">
            <a:extLst/>
          </a:blip>
          <a:srcRect l="7952" t="0" r="7952" b="0"/>
          <a:stretch>
            <a:fillRect/>
          </a:stretch>
        </p:blipFill>
        <p:spPr>
          <a:xfrm>
            <a:off x="1518881" y="958956"/>
            <a:ext cx="10189996" cy="7290654"/>
          </a:xfrm>
          <a:prstGeom prst="rect">
            <a:avLst/>
          </a:prstGeom>
        </p:spPr>
      </p:pic>
      <p:sp>
        <p:nvSpPr>
          <p:cNvPr id="193" name="Scatter Graph showing Number of reviews/Availability 365 per Host ID/ Host Name"/>
          <p:cNvSpPr txBox="1"/>
          <p:nvPr/>
        </p:nvSpPr>
        <p:spPr>
          <a:xfrm>
            <a:off x="1006556" y="8624541"/>
            <a:ext cx="6623274"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3500"/>
              </a:lnSpc>
              <a:spcBef>
                <a:spcPts val="600"/>
              </a:spcBef>
              <a:defRPr sz="1400">
                <a:latin typeface="Helvetica"/>
                <a:ea typeface="Helvetica"/>
                <a:cs typeface="Helvetica"/>
                <a:sym typeface="Helvetica"/>
              </a:defRPr>
            </a:lvl1pPr>
          </a:lstStyle>
          <a:p>
            <a:pPr/>
            <a:r>
              <a:t>Scatter Graph showing Number of reviews/Availability 365 per Host ID/ Host Name</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Data Visualization"/>
          <p:cNvSpPr txBox="1"/>
          <p:nvPr>
            <p:ph type="title"/>
          </p:nvPr>
        </p:nvSpPr>
        <p:spPr>
          <a:prstGeom prst="rect">
            <a:avLst/>
          </a:prstGeom>
        </p:spPr>
        <p:txBody>
          <a:bodyPr/>
          <a:lstStyle/>
          <a:p>
            <a:pPr/>
            <a:r>
              <a:t>Data Visualization</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7" name="Image" descr="Image"/>
          <p:cNvPicPr>
            <a:picLocks noChangeAspect="1"/>
          </p:cNvPicPr>
          <p:nvPr/>
        </p:nvPicPr>
        <p:blipFill>
          <a:blip r:embed="rId2">
            <a:extLst/>
          </a:blip>
          <a:stretch>
            <a:fillRect/>
          </a:stretch>
        </p:blipFill>
        <p:spPr>
          <a:xfrm>
            <a:off x="1520509" y="450850"/>
            <a:ext cx="9378250" cy="8089900"/>
          </a:xfrm>
          <a:prstGeom prst="rect">
            <a:avLst/>
          </a:prstGeom>
          <a:ln w="12700">
            <a:miter lim="400000"/>
          </a:ln>
        </p:spPr>
      </p:pic>
      <p:sp>
        <p:nvSpPr>
          <p:cNvPr id="198" name="Spatial Analysis by Neighbourhood Groups"/>
          <p:cNvSpPr txBox="1"/>
          <p:nvPr/>
        </p:nvSpPr>
        <p:spPr>
          <a:xfrm>
            <a:off x="1776866" y="8813800"/>
            <a:ext cx="3494671" cy="635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3500"/>
              </a:lnSpc>
              <a:spcBef>
                <a:spcPts val="600"/>
              </a:spcBef>
              <a:defRPr sz="1400">
                <a:latin typeface="Helvetica"/>
                <a:ea typeface="Helvetica"/>
                <a:cs typeface="Helvetica"/>
                <a:sym typeface="Helvetica"/>
              </a:defRPr>
            </a:lvl1pPr>
          </a:lstStyle>
          <a:p>
            <a:pPr/>
            <a:r>
              <a:t>Spatial Analysis by Neighbourhood Groups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Price Overview in a HeatMap Normalization"/>
          <p:cNvSpPr txBox="1"/>
          <p:nvPr>
            <p:ph type="title" idx="4294967295"/>
          </p:nvPr>
        </p:nvSpPr>
        <p:spPr>
          <a:xfrm>
            <a:off x="939800" y="8661400"/>
            <a:ext cx="3454400" cy="939800"/>
          </a:xfrm>
          <a:prstGeom prst="rect">
            <a:avLst/>
          </a:prstGeom>
        </p:spPr>
        <p:txBody>
          <a:bodyPr anchor="t"/>
          <a:lstStyle>
            <a:lvl1pPr defTabSz="457200">
              <a:lnSpc>
                <a:spcPts val="3500"/>
              </a:lnSpc>
              <a:spcBef>
                <a:spcPts val="600"/>
              </a:spcBef>
              <a:defRPr sz="1400">
                <a:latin typeface="Helvetica"/>
                <a:ea typeface="Helvetica"/>
                <a:cs typeface="Helvetica"/>
                <a:sym typeface="Helvetica"/>
              </a:defRPr>
            </a:lvl1pPr>
          </a:lstStyle>
          <a:p>
            <a:pPr/>
            <a:r>
              <a:t>Price Overview in a HeatMap Normalization</a:t>
            </a:r>
          </a:p>
        </p:txBody>
      </p:sp>
      <p:pic>
        <p:nvPicPr>
          <p:cNvPr id="201" name="Image" descr="Image"/>
          <p:cNvPicPr>
            <a:picLocks noChangeAspect="1"/>
          </p:cNvPicPr>
          <p:nvPr/>
        </p:nvPicPr>
        <p:blipFill>
          <a:blip r:embed="rId2">
            <a:extLst/>
          </a:blip>
          <a:stretch>
            <a:fillRect/>
          </a:stretch>
        </p:blipFill>
        <p:spPr>
          <a:xfrm>
            <a:off x="2552700" y="1143000"/>
            <a:ext cx="7899400" cy="7467600"/>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3" name="Image" descr="Image"/>
          <p:cNvPicPr>
            <a:picLocks noChangeAspect="1"/>
          </p:cNvPicPr>
          <p:nvPr>
            <p:ph type="pic" idx="13"/>
          </p:nvPr>
        </p:nvPicPr>
        <p:blipFill>
          <a:blip r:embed="rId2">
            <a:extLst/>
          </a:blip>
          <a:srcRect l="0" t="0" r="0" b="0"/>
          <a:stretch>
            <a:fillRect/>
          </a:stretch>
        </p:blipFill>
        <p:spPr>
          <a:xfrm>
            <a:off x="6502400" y="0"/>
            <a:ext cx="6502400" cy="9753600"/>
          </a:xfrm>
          <a:prstGeom prst="rect">
            <a:avLst/>
          </a:prstGeom>
        </p:spPr>
      </p:pic>
      <p:sp>
        <p:nvSpPr>
          <p:cNvPr id="204" name="Algorithm"/>
          <p:cNvSpPr txBox="1"/>
          <p:nvPr>
            <p:ph type="title"/>
          </p:nvPr>
        </p:nvSpPr>
        <p:spPr>
          <a:prstGeom prst="rect">
            <a:avLst/>
          </a:prstGeom>
        </p:spPr>
        <p:txBody>
          <a:bodyPr/>
          <a:lstStyle/>
          <a:p>
            <a:pPr/>
            <a:r>
              <a:t>Algorithm</a:t>
            </a:r>
          </a:p>
        </p:txBody>
      </p:sp>
      <p:sp>
        <p:nvSpPr>
          <p:cNvPr id="205" name="Linear Regression…"/>
          <p:cNvSpPr txBox="1"/>
          <p:nvPr>
            <p:ph type="body" sz="half" idx="1"/>
          </p:nvPr>
        </p:nvSpPr>
        <p:spPr>
          <a:prstGeom prst="rect">
            <a:avLst/>
          </a:prstGeom>
        </p:spPr>
        <p:txBody>
          <a:bodyPr/>
          <a:lstStyle/>
          <a:p>
            <a:pPr/>
            <a:r>
              <a:t>Linear Regression</a:t>
            </a:r>
          </a:p>
          <a:p>
            <a:pPr/>
            <a:r>
              <a:t>Gradient Boosted Regressor</a:t>
            </a:r>
          </a:p>
          <a:p>
            <a:pPr/>
            <a:r>
              <a:t>K-means </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LINEAR"/>
          <p:cNvSpPr txBox="1"/>
          <p:nvPr>
            <p:ph type="title" idx="4294967295"/>
          </p:nvPr>
        </p:nvSpPr>
        <p:spPr>
          <a:xfrm>
            <a:off x="571500" y="330200"/>
            <a:ext cx="5080000" cy="1397000"/>
          </a:xfrm>
          <a:prstGeom prst="rect">
            <a:avLst/>
          </a:prstGeom>
        </p:spPr>
        <p:txBody>
          <a:bodyPr/>
          <a:lstStyle/>
          <a:p>
            <a:pPr/>
            <a:r>
              <a:t>LINEAR</a:t>
            </a:r>
          </a:p>
        </p:txBody>
      </p:sp>
      <p:pic>
        <p:nvPicPr>
          <p:cNvPr id="208" name="Image" descr="Image"/>
          <p:cNvPicPr>
            <a:picLocks noChangeAspect="1"/>
          </p:cNvPicPr>
          <p:nvPr/>
        </p:nvPicPr>
        <p:blipFill>
          <a:blip r:embed="rId2">
            <a:extLst/>
          </a:blip>
          <a:stretch>
            <a:fillRect/>
          </a:stretch>
        </p:blipFill>
        <p:spPr>
          <a:xfrm>
            <a:off x="354748" y="5467055"/>
            <a:ext cx="6228272" cy="3102667"/>
          </a:xfrm>
          <a:prstGeom prst="rect">
            <a:avLst/>
          </a:prstGeom>
          <a:ln w="12700">
            <a:miter lim="400000"/>
          </a:ln>
        </p:spPr>
      </p:pic>
      <p:pic>
        <p:nvPicPr>
          <p:cNvPr id="209" name="Screen Shot 2019-12-02 at 6.50.21 PM.jpeg" descr="Screen Shot 2019-12-02 at 6.50.21 PM.jpeg"/>
          <p:cNvPicPr>
            <a:picLocks noChangeAspect="1"/>
          </p:cNvPicPr>
          <p:nvPr/>
        </p:nvPicPr>
        <p:blipFill>
          <a:blip r:embed="rId3">
            <a:extLst/>
          </a:blip>
          <a:stretch>
            <a:fillRect/>
          </a:stretch>
        </p:blipFill>
        <p:spPr>
          <a:xfrm>
            <a:off x="-725233" y="2363222"/>
            <a:ext cx="7673466" cy="1759638"/>
          </a:xfrm>
          <a:prstGeom prst="rect">
            <a:avLst/>
          </a:prstGeom>
          <a:ln w="12700">
            <a:miter lim="400000"/>
          </a:ln>
        </p:spPr>
      </p:pic>
      <p:pic>
        <p:nvPicPr>
          <p:cNvPr id="210" name="Screen Shot 2019-12-02 at 6.49.45 PM.jpeg" descr="Screen Shot 2019-12-02 at 6.49.45 PM.jpeg"/>
          <p:cNvPicPr>
            <a:picLocks noChangeAspect="1"/>
          </p:cNvPicPr>
          <p:nvPr/>
        </p:nvPicPr>
        <p:blipFill>
          <a:blip r:embed="rId4">
            <a:extLst/>
          </a:blip>
          <a:stretch>
            <a:fillRect/>
          </a:stretch>
        </p:blipFill>
        <p:spPr>
          <a:xfrm>
            <a:off x="6455407" y="2256015"/>
            <a:ext cx="6424592" cy="3059934"/>
          </a:xfrm>
          <a:prstGeom prst="rect">
            <a:avLst/>
          </a:prstGeom>
          <a:ln w="12700">
            <a:miter lim="400000"/>
          </a:ln>
        </p:spPr>
      </p:pic>
      <p:pic>
        <p:nvPicPr>
          <p:cNvPr id="211" name="Screen Shot 2019-12-02 at 6.50.06 PM.jpeg" descr="Screen Shot 2019-12-02 at 6.50.06 PM.jpeg"/>
          <p:cNvPicPr>
            <a:picLocks noChangeAspect="1"/>
          </p:cNvPicPr>
          <p:nvPr/>
        </p:nvPicPr>
        <p:blipFill>
          <a:blip r:embed="rId5">
            <a:extLst/>
          </a:blip>
          <a:stretch>
            <a:fillRect/>
          </a:stretch>
        </p:blipFill>
        <p:spPr>
          <a:xfrm>
            <a:off x="7345670" y="5461149"/>
            <a:ext cx="5080001" cy="3317935"/>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Gradient Boosted"/>
          <p:cNvSpPr txBox="1"/>
          <p:nvPr/>
        </p:nvSpPr>
        <p:spPr>
          <a:xfrm>
            <a:off x="558800" y="330200"/>
            <a:ext cx="5080000" cy="1397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lgn="l">
              <a:defRPr sz="4200"/>
            </a:lvl1pPr>
          </a:lstStyle>
          <a:p>
            <a:pPr/>
            <a:r>
              <a:t>Gradient Boosted</a:t>
            </a:r>
          </a:p>
        </p:txBody>
      </p:sp>
      <p:pic>
        <p:nvPicPr>
          <p:cNvPr id="214" name="Screen Shot 2019-12-09 at 8.07.44 PM.png" descr="Screen Shot 2019-12-09 at 8.07.44 PM.png"/>
          <p:cNvPicPr>
            <a:picLocks noChangeAspect="1"/>
          </p:cNvPicPr>
          <p:nvPr/>
        </p:nvPicPr>
        <p:blipFill>
          <a:blip r:embed="rId2">
            <a:extLst/>
          </a:blip>
          <a:stretch>
            <a:fillRect/>
          </a:stretch>
        </p:blipFill>
        <p:spPr>
          <a:xfrm>
            <a:off x="203200" y="5410682"/>
            <a:ext cx="7508138" cy="3627172"/>
          </a:xfrm>
          <a:prstGeom prst="rect">
            <a:avLst/>
          </a:prstGeom>
          <a:ln w="12700">
            <a:miter lim="400000"/>
          </a:ln>
        </p:spPr>
      </p:pic>
      <p:pic>
        <p:nvPicPr>
          <p:cNvPr id="215" name="u5a2l1cOu_DANCCLzGM_rYBtDS5ZhYHFa2XSX6TzJCP99typvpiNt6nMURMAmZuOekO1laeil7r6uiaUbiMsCtDEvKhgFUY8HBAJyatmwPNvzyrjdbv66IspFwsZRh_3mvGFW6jr.png" descr="u5a2l1cOu_DANCCLzGM_rYBtDS5ZhYHFa2XSX6TzJCP99typvpiNt6nMURMAmZuOekO1laeil7r6uiaUbiMsCtDEvKhgFUY8HBAJyatmwPNvzyrjdbv66IspFwsZRh_3mvGFW6jr.png"/>
          <p:cNvPicPr>
            <a:picLocks noChangeAspect="1"/>
          </p:cNvPicPr>
          <p:nvPr/>
        </p:nvPicPr>
        <p:blipFill>
          <a:blip r:embed="rId3">
            <a:extLst/>
          </a:blip>
          <a:stretch>
            <a:fillRect/>
          </a:stretch>
        </p:blipFill>
        <p:spPr>
          <a:xfrm>
            <a:off x="8198848" y="5902804"/>
            <a:ext cx="4122304" cy="2642929"/>
          </a:xfrm>
          <a:prstGeom prst="rect">
            <a:avLst/>
          </a:prstGeom>
          <a:ln w="12700">
            <a:miter lim="400000"/>
          </a:ln>
        </p:spPr>
      </p:pic>
      <p:pic>
        <p:nvPicPr>
          <p:cNvPr id="216" name="73g8-eIlvG9pk0wxKSNrinYvr6weQZhT3qu0zjr_E3cHGwq8FikQ_W8N9rqJPeEDLQOTEkUtdj4K33hW_V3Xi-kM7yZPrHxnm7jnWkVC1v15vamdp2ShNvVbha7j0Gj9hBW9lLAr.png" descr="73g8-eIlvG9pk0wxKSNrinYvr6weQZhT3qu0zjr_E3cHGwq8FikQ_W8N9rqJPeEDLQOTEkUtdj4K33hW_V3Xi-kM7yZPrHxnm7jnWkVC1v15vamdp2ShNvVbha7j0Gj9hBW9lLAr.png"/>
          <p:cNvPicPr>
            <a:picLocks noChangeAspect="1"/>
          </p:cNvPicPr>
          <p:nvPr/>
        </p:nvPicPr>
        <p:blipFill>
          <a:blip r:embed="rId4">
            <a:extLst/>
          </a:blip>
          <a:stretch>
            <a:fillRect/>
          </a:stretch>
        </p:blipFill>
        <p:spPr>
          <a:xfrm>
            <a:off x="6671967" y="1469866"/>
            <a:ext cx="6108718" cy="3564198"/>
          </a:xfrm>
          <a:prstGeom prst="rect">
            <a:avLst/>
          </a:prstGeom>
          <a:ln w="12700">
            <a:miter lim="400000"/>
          </a:ln>
        </p:spPr>
      </p:pic>
      <p:pic>
        <p:nvPicPr>
          <p:cNvPr id="217" name="hw6z8xGQSw4zPq2A0tYdLksTLZQVDJOGRnvUfvedIhLMNPmqbWZ4_MvTUzEKOK8cYH_aUL888JV3mfmnRFLJ1wJH7wjQbPsJIL-xnjCIJxaj0nGKUDB03EEwSseA4oJP4T7E4iL3.png" descr="hw6z8xGQSw4zPq2A0tYdLksTLZQVDJOGRnvUfvedIhLMNPmqbWZ4_MvTUzEKOK8cYH_aUL888JV3mfmnRFLJ1wJH7wjQbPsJIL-xnjCIJxaj0nGKUDB03EEwSseA4oJP4T7E4iL3.png"/>
          <p:cNvPicPr>
            <a:picLocks noChangeAspect="1"/>
          </p:cNvPicPr>
          <p:nvPr/>
        </p:nvPicPr>
        <p:blipFill>
          <a:blip r:embed="rId5">
            <a:extLst/>
          </a:blip>
          <a:srcRect l="0" t="0" r="43009" b="0"/>
          <a:stretch>
            <a:fillRect/>
          </a:stretch>
        </p:blipFill>
        <p:spPr>
          <a:xfrm>
            <a:off x="407023" y="2524540"/>
            <a:ext cx="6108712" cy="1454809"/>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K-Means"/>
          <p:cNvSpPr txBox="1"/>
          <p:nvPr>
            <p:ph type="title" idx="4294967295"/>
          </p:nvPr>
        </p:nvSpPr>
        <p:spPr>
          <a:xfrm>
            <a:off x="571500" y="330200"/>
            <a:ext cx="5080000" cy="1397000"/>
          </a:xfrm>
          <a:prstGeom prst="rect">
            <a:avLst/>
          </a:prstGeom>
        </p:spPr>
        <p:txBody>
          <a:bodyPr/>
          <a:lstStyle/>
          <a:p>
            <a:pPr/>
            <a:r>
              <a:t>K-Means</a:t>
            </a:r>
          </a:p>
        </p:txBody>
      </p:sp>
      <p:pic>
        <p:nvPicPr>
          <p:cNvPr id="220" name="Image" descr="Image"/>
          <p:cNvPicPr>
            <a:picLocks noChangeAspect="1"/>
          </p:cNvPicPr>
          <p:nvPr/>
        </p:nvPicPr>
        <p:blipFill>
          <a:blip r:embed="rId2">
            <a:extLst/>
          </a:blip>
          <a:stretch>
            <a:fillRect/>
          </a:stretch>
        </p:blipFill>
        <p:spPr>
          <a:xfrm>
            <a:off x="598356" y="2070100"/>
            <a:ext cx="4459722" cy="3172274"/>
          </a:xfrm>
          <a:prstGeom prst="rect">
            <a:avLst/>
          </a:prstGeom>
          <a:ln w="12700">
            <a:miter lim="400000"/>
          </a:ln>
        </p:spPr>
      </p:pic>
      <p:pic>
        <p:nvPicPr>
          <p:cNvPr id="221" name="Image" descr="Image"/>
          <p:cNvPicPr>
            <a:picLocks noChangeAspect="1"/>
          </p:cNvPicPr>
          <p:nvPr/>
        </p:nvPicPr>
        <p:blipFill>
          <a:blip r:embed="rId3">
            <a:extLst/>
          </a:blip>
          <a:stretch>
            <a:fillRect/>
          </a:stretch>
        </p:blipFill>
        <p:spPr>
          <a:xfrm>
            <a:off x="926703" y="5585273"/>
            <a:ext cx="3803028" cy="3380469"/>
          </a:xfrm>
          <a:prstGeom prst="rect">
            <a:avLst/>
          </a:prstGeom>
          <a:ln w="12700">
            <a:miter lim="400000"/>
          </a:ln>
        </p:spPr>
      </p:pic>
      <p:pic>
        <p:nvPicPr>
          <p:cNvPr id="222" name="Image" descr="Image"/>
          <p:cNvPicPr>
            <a:picLocks noChangeAspect="1"/>
          </p:cNvPicPr>
          <p:nvPr/>
        </p:nvPicPr>
        <p:blipFill>
          <a:blip r:embed="rId4">
            <a:extLst/>
          </a:blip>
          <a:stretch>
            <a:fillRect/>
          </a:stretch>
        </p:blipFill>
        <p:spPr>
          <a:xfrm>
            <a:off x="6144554" y="1932930"/>
            <a:ext cx="4017692" cy="3648720"/>
          </a:xfrm>
          <a:prstGeom prst="rect">
            <a:avLst/>
          </a:prstGeom>
          <a:ln w="12700">
            <a:miter lim="400000"/>
          </a:ln>
        </p:spPr>
      </p:pic>
      <p:pic>
        <p:nvPicPr>
          <p:cNvPr id="223" name="Screen Shot 2019-12-02 at 4.55.05 PM.png" descr="Screen Shot 2019-12-02 at 4.55.05 PM.png"/>
          <p:cNvPicPr>
            <a:picLocks noChangeAspect="1"/>
          </p:cNvPicPr>
          <p:nvPr/>
        </p:nvPicPr>
        <p:blipFill>
          <a:blip r:embed="rId5">
            <a:extLst/>
          </a:blip>
          <a:stretch>
            <a:fillRect/>
          </a:stretch>
        </p:blipFill>
        <p:spPr>
          <a:xfrm>
            <a:off x="6578600" y="6178550"/>
            <a:ext cx="3149600" cy="1358900"/>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K fold"/>
          <p:cNvSpPr txBox="1"/>
          <p:nvPr>
            <p:ph type="title"/>
          </p:nvPr>
        </p:nvSpPr>
        <p:spPr>
          <a:prstGeom prst="rect">
            <a:avLst/>
          </a:prstGeom>
        </p:spPr>
        <p:txBody>
          <a:bodyPr/>
          <a:lstStyle/>
          <a:p>
            <a:pPr/>
            <a:r>
              <a:t>K fold</a:t>
            </a:r>
          </a:p>
        </p:txBody>
      </p:sp>
      <p:pic>
        <p:nvPicPr>
          <p:cNvPr id="226" name="HyJWbjtgCEQs2F1CftbDEH0mmHiT6slvazPE451zKhQTNu0hF0Q_NxntAkXRzetEKdpxkYFQXfYq3eFO1qdGsdSctG5dB-7q1He3hfksolNVchW0TW-M23fph7MD3a0-EBVylFef.png" descr="HyJWbjtgCEQs2F1CftbDEH0mmHiT6slvazPE451zKhQTNu0hF0Q_NxntAkXRzetEKdpxkYFQXfYq3eFO1qdGsdSctG5dB-7q1He3hfksolNVchW0TW-M23fph7MD3a0-EBVylFef.png"/>
          <p:cNvPicPr>
            <a:picLocks noChangeAspect="1"/>
          </p:cNvPicPr>
          <p:nvPr/>
        </p:nvPicPr>
        <p:blipFill>
          <a:blip r:embed="rId2">
            <a:extLst/>
          </a:blip>
          <a:stretch>
            <a:fillRect/>
          </a:stretch>
        </p:blipFill>
        <p:spPr>
          <a:xfrm>
            <a:off x="1534809" y="3173342"/>
            <a:ext cx="8470901" cy="1092201"/>
          </a:xfrm>
          <a:prstGeom prst="rect">
            <a:avLst/>
          </a:prstGeom>
          <a:ln w="12700">
            <a:miter lim="400000"/>
          </a:ln>
        </p:spPr>
      </p:pic>
      <p:sp>
        <p:nvSpPr>
          <p:cNvPr id="227" name="Linear Model:"/>
          <p:cNvSpPr txBox="1"/>
          <p:nvPr/>
        </p:nvSpPr>
        <p:spPr>
          <a:xfrm>
            <a:off x="775369" y="2270304"/>
            <a:ext cx="3081808" cy="1270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ts val="7100"/>
              </a:lnSpc>
              <a:defRPr sz="3800">
                <a:latin typeface="Avenir Book"/>
                <a:ea typeface="Avenir Book"/>
                <a:cs typeface="Avenir Book"/>
                <a:sym typeface="Avenir Book"/>
              </a:defRPr>
            </a:pPr>
            <a:r>
              <a:t>Linear Model:</a:t>
            </a:r>
            <a:endParaRPr sz="1200">
              <a:latin typeface="Times"/>
              <a:ea typeface="Times"/>
              <a:cs typeface="Times"/>
              <a:sym typeface="Times"/>
            </a:endParaRPr>
          </a:p>
          <a:p>
            <a:pPr algn="l" defTabSz="457200">
              <a:lnSpc>
                <a:spcPts val="4300"/>
              </a:lnSpc>
              <a:defRPr sz="1466">
                <a:solidFill>
                  <a:srgbClr val="FF0000"/>
                </a:solidFill>
                <a:latin typeface="Avenir Book"/>
                <a:ea typeface="Avenir Book"/>
                <a:cs typeface="Avenir Book"/>
                <a:sym typeface="Avenir Book"/>
              </a:defRPr>
            </a:pPr>
            <a:endParaRPr sz="1200">
              <a:solidFill>
                <a:srgbClr val="000000"/>
              </a:solidFill>
              <a:latin typeface="Times"/>
              <a:ea typeface="Times"/>
              <a:cs typeface="Times"/>
              <a:sym typeface="Times"/>
            </a:endParaRPr>
          </a:p>
        </p:txBody>
      </p:sp>
      <p:pic>
        <p:nvPicPr>
          <p:cNvPr id="228" name="9qKcLJyl95KSJOyOfguWiuCfBb5ZaU-BiydZFlneh-4svA_lSQHcuqGn-aUwRnNScWL8Gp5DiYLVbSgpKU9UHc2AMicmT3caIh-UFUAoKWOxvL1GvgR7V___mpE1Hh77VriU0gCA.png" descr="9qKcLJyl95KSJOyOfguWiuCfBb5ZaU-BiydZFlneh-4svA_lSQHcuqGn-aUwRnNScWL8Gp5DiYLVbSgpKU9UHc2AMicmT3caIh-UFUAoKWOxvL1GvgR7V___mpE1Hh77VriU0gCA.png"/>
          <p:cNvPicPr>
            <a:picLocks noChangeAspect="1"/>
          </p:cNvPicPr>
          <p:nvPr/>
        </p:nvPicPr>
        <p:blipFill>
          <a:blip r:embed="rId3">
            <a:extLst/>
          </a:blip>
          <a:stretch>
            <a:fillRect/>
          </a:stretch>
        </p:blipFill>
        <p:spPr>
          <a:xfrm>
            <a:off x="1534809" y="5016500"/>
            <a:ext cx="8470901" cy="1092200"/>
          </a:xfrm>
          <a:prstGeom prst="rect">
            <a:avLst/>
          </a:prstGeom>
          <a:ln w="12700">
            <a:miter lim="400000"/>
          </a:ln>
        </p:spPr>
      </p:pic>
      <p:sp>
        <p:nvSpPr>
          <p:cNvPr id="229" name="Gradient Boosted Model:"/>
          <p:cNvSpPr txBox="1"/>
          <p:nvPr/>
        </p:nvSpPr>
        <p:spPr>
          <a:xfrm>
            <a:off x="626459" y="4083408"/>
            <a:ext cx="5610632" cy="1270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ts val="7100"/>
              </a:lnSpc>
              <a:defRPr sz="3800">
                <a:latin typeface="Avenir Book"/>
                <a:ea typeface="Avenir Book"/>
                <a:cs typeface="Avenir Book"/>
                <a:sym typeface="Avenir Book"/>
              </a:defRPr>
            </a:pPr>
            <a:r>
              <a:t>Gradient Boosted Model:</a:t>
            </a:r>
            <a:endParaRPr sz="1200">
              <a:latin typeface="Times"/>
              <a:ea typeface="Times"/>
              <a:cs typeface="Times"/>
              <a:sym typeface="Times"/>
            </a:endParaRPr>
          </a:p>
          <a:p>
            <a:pPr algn="l" defTabSz="457200">
              <a:lnSpc>
                <a:spcPts val="4300"/>
              </a:lnSpc>
              <a:defRPr sz="1466">
                <a:solidFill>
                  <a:srgbClr val="FF0000"/>
                </a:solidFill>
                <a:latin typeface="Avenir Book"/>
                <a:ea typeface="Avenir Book"/>
                <a:cs typeface="Avenir Book"/>
                <a:sym typeface="Avenir Book"/>
              </a:defRPr>
            </a:pPr>
            <a:endParaRPr sz="1200">
              <a:solidFill>
                <a:srgbClr val="000000"/>
              </a:solidFill>
              <a:latin typeface="Times"/>
              <a:ea typeface="Times"/>
              <a:cs typeface="Times"/>
              <a:sym typeface="Times"/>
            </a:endParaRPr>
          </a:p>
        </p:txBody>
      </p:sp>
      <p:pic>
        <p:nvPicPr>
          <p:cNvPr id="230" name="YyU5OD7LZxVFioO57RAkCezOW0_EelsMV4LvDDlSfq0-Q_M3ch5KJ4_DSx1iaHFmoE38dlXQmVXInzDDdAL4DNqtgeWPTBj7xePvhfTrnrrUAVDkeZU_0kNX_pYWq6EzljLQRNwW.png" descr="YyU5OD7LZxVFioO57RAkCezOW0_EelsMV4LvDDlSfq0-Q_M3ch5KJ4_DSx1iaHFmoE38dlXQmVXInzDDdAL4DNqtgeWPTBj7xePvhfTrnrrUAVDkeZU_0kNX_pYWq6EzljLQRNwW.png"/>
          <p:cNvPicPr>
            <a:picLocks noChangeAspect="1"/>
          </p:cNvPicPr>
          <p:nvPr/>
        </p:nvPicPr>
        <p:blipFill>
          <a:blip r:embed="rId4">
            <a:extLst/>
          </a:blip>
          <a:stretch>
            <a:fillRect/>
          </a:stretch>
        </p:blipFill>
        <p:spPr>
          <a:xfrm>
            <a:off x="1426859" y="6859658"/>
            <a:ext cx="8686801" cy="1092201"/>
          </a:xfrm>
          <a:prstGeom prst="rect">
            <a:avLst/>
          </a:prstGeom>
          <a:ln w="12700">
            <a:miter lim="400000"/>
          </a:ln>
        </p:spPr>
      </p:pic>
      <p:sp>
        <p:nvSpPr>
          <p:cNvPr id="231" name="K mean:"/>
          <p:cNvSpPr txBox="1"/>
          <p:nvPr/>
        </p:nvSpPr>
        <p:spPr>
          <a:xfrm>
            <a:off x="712092" y="5896512"/>
            <a:ext cx="1884960" cy="1270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ts val="7100"/>
              </a:lnSpc>
              <a:defRPr sz="3800">
                <a:solidFill>
                  <a:schemeClr val="accent6">
                    <a:satOff val="6899"/>
                    <a:lumOff val="-25862"/>
                  </a:schemeClr>
                </a:solidFill>
                <a:latin typeface="Avenir Book"/>
                <a:ea typeface="Avenir Book"/>
                <a:cs typeface="Avenir Book"/>
                <a:sym typeface="Avenir Book"/>
              </a:defRPr>
            </a:pPr>
            <a:r>
              <a:t>K mean:</a:t>
            </a:r>
          </a:p>
          <a:p>
            <a:pPr algn="l" defTabSz="457200">
              <a:lnSpc>
                <a:spcPts val="4300"/>
              </a:lnSpc>
              <a:defRPr sz="1466">
                <a:solidFill>
                  <a:srgbClr val="FF0000"/>
                </a:solidFill>
                <a:latin typeface="Avenir Book"/>
                <a:ea typeface="Avenir Book"/>
                <a:cs typeface="Avenir Book"/>
                <a:sym typeface="Avenir Book"/>
              </a:defRPr>
            </a:pPr>
            <a:endParaRPr sz="1200">
              <a:solidFill>
                <a:srgbClr val="000000"/>
              </a:solidFill>
              <a:latin typeface="Times"/>
              <a:ea typeface="Times"/>
              <a:cs typeface="Times"/>
              <a:sym typeface="Times"/>
            </a:endParaRP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Goals"/>
          <p:cNvSpPr txBox="1"/>
          <p:nvPr>
            <p:ph type="title"/>
          </p:nvPr>
        </p:nvSpPr>
        <p:spPr>
          <a:prstGeom prst="rect">
            <a:avLst/>
          </a:prstGeom>
        </p:spPr>
        <p:txBody>
          <a:bodyPr/>
          <a:lstStyle>
            <a:lvl1pPr>
              <a:defRPr>
                <a:latin typeface="Avenir Book"/>
                <a:ea typeface="Avenir Book"/>
                <a:cs typeface="Avenir Book"/>
                <a:sym typeface="Avenir Book"/>
              </a:defRPr>
            </a:lvl1pPr>
          </a:lstStyle>
          <a:p>
            <a:pPr/>
            <a:r>
              <a:t>Goals</a:t>
            </a:r>
          </a:p>
        </p:txBody>
      </p:sp>
      <p:sp>
        <p:nvSpPr>
          <p:cNvPr id="132" name="This project focuses on the patterns and other relevant Airbnb listing information in NYC.…"/>
          <p:cNvSpPr txBox="1"/>
          <p:nvPr>
            <p:ph type="body" idx="1"/>
          </p:nvPr>
        </p:nvSpPr>
        <p:spPr>
          <a:xfrm>
            <a:off x="360189" y="2628900"/>
            <a:ext cx="11861801" cy="6667500"/>
          </a:xfrm>
          <a:prstGeom prst="rect">
            <a:avLst/>
          </a:prstGeom>
        </p:spPr>
        <p:txBody>
          <a:bodyPr/>
          <a:lstStyle/>
          <a:p>
            <a:pPr defTabSz="25400">
              <a:defRPr sz="1600">
                <a:latin typeface="Avenir Book"/>
                <a:ea typeface="Avenir Book"/>
                <a:cs typeface="Avenir Book"/>
                <a:sym typeface="Avenir Book"/>
              </a:defRPr>
            </a:pPr>
            <a:r>
              <a:t>This project focuses on the patterns and other relevant Airbnb listing information in NYC.</a:t>
            </a:r>
          </a:p>
          <a:p>
            <a:pPr defTabSz="25400">
              <a:defRPr sz="1600">
                <a:latin typeface="Avenir Book"/>
                <a:ea typeface="Avenir Book"/>
                <a:cs typeface="Avenir Book"/>
                <a:sym typeface="Avenir Book"/>
              </a:defRPr>
            </a:pPr>
            <a:r>
              <a:t>We will find out how are rental properties distributed across the neighborhoods of NYC</a:t>
            </a:r>
          </a:p>
          <a:p>
            <a:pPr defTabSz="25400">
              <a:defRPr sz="1600">
                <a:latin typeface="Avenir Book"/>
                <a:ea typeface="Avenir Book"/>
                <a:cs typeface="Avenir Book"/>
                <a:sym typeface="Avenir Book"/>
              </a:defRPr>
            </a:pPr>
            <a:r>
              <a:t>How do prices vary with respect neighborhoods, rental property types and rental amenities. </a:t>
            </a:r>
          </a:p>
          <a:p>
            <a:pPr defTabSz="25400">
              <a:defRPr sz="1600">
                <a:latin typeface="Avenir Book"/>
                <a:ea typeface="Avenir Book"/>
                <a:cs typeface="Avenir Book"/>
                <a:sym typeface="Avenir Book"/>
              </a:defRPr>
            </a:pPr>
            <a:r>
              <a:t>How can computer learning models be equipped to forecast rental prices for Airbnb using features like the type of property that can be rented, number of people that can be rented, number of beds available and so on?</a:t>
            </a:r>
          </a:p>
        </p:txBody>
      </p:sp>
      <p:grpSp>
        <p:nvGrpSpPr>
          <p:cNvPr id="135" name="New York City (NYC), with more than 48 000 rentals in the calendar year from August 2019 (which correlates to a rental rate of 48000 rentals per 468 square miles, equating to a maximum of 102 rents / square miles), has a very strong Airbnb industry."/>
          <p:cNvGrpSpPr/>
          <p:nvPr/>
        </p:nvGrpSpPr>
        <p:grpSpPr>
          <a:xfrm>
            <a:off x="328608" y="8147050"/>
            <a:ext cx="12347584" cy="812801"/>
            <a:chOff x="0" y="0"/>
            <a:chExt cx="12347583" cy="812800"/>
          </a:xfrm>
        </p:grpSpPr>
        <p:sp>
          <p:nvSpPr>
            <p:cNvPr id="134" name="New York City (NYC), with more than 48 000 rentals in the calendar year from August 2019 (which correlates to a rental rate of 48000 rentals per 468 square miles, equating to a maximum of 102 rents / square miles), has a very strong Airbnb industry."/>
            <p:cNvSpPr txBox="1"/>
            <p:nvPr/>
          </p:nvSpPr>
          <p:spPr>
            <a:xfrm>
              <a:off x="38100" y="38100"/>
              <a:ext cx="12271384" cy="736600"/>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marL="457200" indent="-457200" algn="l" defTabSz="25400">
                <a:spcBef>
                  <a:spcPts val="4200"/>
                </a:spcBef>
                <a:buSzPct val="75000"/>
                <a:buFont typeface="Helvetica Neue"/>
                <a:buChar char="•"/>
                <a:defRPr sz="1600">
                  <a:solidFill>
                    <a:srgbClr val="747474"/>
                  </a:solidFill>
                  <a:latin typeface="Avenir Book"/>
                  <a:ea typeface="Avenir Book"/>
                  <a:cs typeface="Avenir Book"/>
                  <a:sym typeface="Avenir Book"/>
                </a:defRPr>
              </a:lvl1pPr>
            </a:lstStyle>
            <a:p>
              <a:pPr/>
              <a:r>
                <a:t>New York City (NYC), with more than 48 000 rentals in the calendar year from August 2019 (which correlates to a rental rate of 48000 rentals per 468 square miles, equating to a maximum of 102 rents / square miles), has a very strong Airbnb industry. </a:t>
              </a:r>
            </a:p>
          </p:txBody>
        </p:sp>
        <p:pic>
          <p:nvPicPr>
            <p:cNvPr id="133" name="New York City (NYC), with more than 48 000 rentals in the calendar year from August 2019 (which correlates to a rental rate of 48000 rentals per 468 square miles, equating to a maximum of 102 rents / square miles), has a very strong Airbnb industry. New York City (NYC), with more than 48 000 rentals in the calendar year from August 2019 (which correlates to a rental rate of 48000 rentals per 468 square miles, equating to a maximum of 102 rents / square miles), has a very strong Airbnb industry. " descr="New York City (NYC), with more than 48 000 rentals in the calendar year from August 2019 (which correlates to a rental rate of 48000 rentals per 468 square miles, equating to a maximum of 102 rents / square miles), has a very strong Airbnb industry. New York City (NYC), with more than 48 000 rentals in the calendar year from August 2019 (which correlates to a rental rate of 48000 rentals per 468 square miles, equating to a maximum of 102 rents / square miles), has a very strong Airbnb industry. "/>
            <p:cNvPicPr>
              <a:picLocks noChangeAspect="0"/>
            </p:cNvPicPr>
            <p:nvPr/>
          </p:nvPicPr>
          <p:blipFill>
            <a:blip r:embed="rId2">
              <a:extLst/>
            </a:blip>
            <a:stretch>
              <a:fillRect/>
            </a:stretch>
          </p:blipFill>
          <p:spPr>
            <a:xfrm>
              <a:off x="0" y="0"/>
              <a:ext cx="12347584" cy="812800"/>
            </a:xfrm>
            <a:prstGeom prst="rect">
              <a:avLst/>
            </a:prstGeom>
            <a:effectLst/>
          </p:spPr>
        </p:pic>
      </p:gr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3" name="Image" descr="Image"/>
          <p:cNvPicPr>
            <a:picLocks noChangeAspect="1"/>
          </p:cNvPicPr>
          <p:nvPr/>
        </p:nvPicPr>
        <p:blipFill>
          <a:blip r:embed="rId2">
            <a:extLst/>
          </a:blip>
          <a:stretch>
            <a:fillRect/>
          </a:stretch>
        </p:blipFill>
        <p:spPr>
          <a:xfrm>
            <a:off x="-169735" y="950282"/>
            <a:ext cx="13456355" cy="7569201"/>
          </a:xfrm>
          <a:prstGeom prst="rect">
            <a:avLst/>
          </a:prstGeom>
          <a:ln w="12700">
            <a:miter lim="400000"/>
          </a:ln>
        </p:spPr>
      </p:pic>
      <p:sp>
        <p:nvSpPr>
          <p:cNvPr id="234" name="Conclusion"/>
          <p:cNvSpPr txBox="1"/>
          <p:nvPr>
            <p:ph type="title"/>
          </p:nvPr>
        </p:nvSpPr>
        <p:spPr>
          <a:xfrm>
            <a:off x="1830734" y="8560112"/>
            <a:ext cx="9343332" cy="861071"/>
          </a:xfrm>
          <a:prstGeom prst="rect">
            <a:avLst/>
          </a:prstGeom>
          <a:ln w="9525">
            <a:round/>
          </a:ln>
        </p:spPr>
        <p:txBody>
          <a:bodyPr/>
          <a:lstStyle>
            <a:lvl1pPr algn="ctr">
              <a:defRPr sz="3600"/>
            </a:lvl1pPr>
          </a:lstStyle>
          <a:p>
            <a:pPr/>
            <a:r>
              <a:t>Conclusion</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Importing Libraries and data set"/>
          <p:cNvSpPr txBox="1"/>
          <p:nvPr>
            <p:ph type="title"/>
          </p:nvPr>
        </p:nvSpPr>
        <p:spPr>
          <a:prstGeom prst="rect">
            <a:avLst/>
          </a:prstGeom>
        </p:spPr>
        <p:txBody>
          <a:bodyPr/>
          <a:lstStyle/>
          <a:p>
            <a:pPr/>
            <a:r>
              <a:t>Importing Libraries and data set</a:t>
            </a:r>
          </a:p>
        </p:txBody>
      </p:sp>
      <p:pic>
        <p:nvPicPr>
          <p:cNvPr id="138" name="Screen Shot 2019-12-02 at 9.50.02 PM.png" descr="Screen Shot 2019-12-02 at 9.50.02 PM.png"/>
          <p:cNvPicPr>
            <a:picLocks noChangeAspect="1"/>
          </p:cNvPicPr>
          <p:nvPr/>
        </p:nvPicPr>
        <p:blipFill>
          <a:blip r:embed="rId2">
            <a:extLst/>
          </a:blip>
          <a:stretch>
            <a:fillRect/>
          </a:stretch>
        </p:blipFill>
        <p:spPr>
          <a:xfrm>
            <a:off x="389339" y="2736135"/>
            <a:ext cx="11546615" cy="4281330"/>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Exploratory Data Set"/>
          <p:cNvSpPr txBox="1"/>
          <p:nvPr>
            <p:ph type="title"/>
          </p:nvPr>
        </p:nvSpPr>
        <p:spPr>
          <a:prstGeom prst="rect">
            <a:avLst/>
          </a:prstGeom>
        </p:spPr>
        <p:txBody>
          <a:bodyPr/>
          <a:lstStyle>
            <a:lvl1pPr defTabSz="457200">
              <a:lnSpc>
                <a:spcPts val="4800"/>
              </a:lnSpc>
              <a:defRPr sz="2500">
                <a:solidFill>
                  <a:srgbClr val="020202"/>
                </a:solidFill>
                <a:latin typeface="Avenir Medium"/>
                <a:ea typeface="Avenir Medium"/>
                <a:cs typeface="Avenir Medium"/>
                <a:sym typeface="Avenir Medium"/>
              </a:defRPr>
            </a:lvl1pPr>
          </a:lstStyle>
          <a:p>
            <a:pPr/>
            <a:r>
              <a:t>Exploratory Data Set</a:t>
            </a:r>
          </a:p>
        </p:txBody>
      </p:sp>
      <p:pic>
        <p:nvPicPr>
          <p:cNvPr id="141" name="Screen Shot 2019-12-01 at 11.33.12 PM.jpeg" descr="Screen Shot 2019-12-01 at 11.33.12 PM.jpeg"/>
          <p:cNvPicPr>
            <a:picLocks noChangeAspect="1"/>
          </p:cNvPicPr>
          <p:nvPr/>
        </p:nvPicPr>
        <p:blipFill>
          <a:blip r:embed="rId2">
            <a:extLst/>
          </a:blip>
          <a:stretch>
            <a:fillRect/>
          </a:stretch>
        </p:blipFill>
        <p:spPr>
          <a:xfrm>
            <a:off x="425227" y="2209932"/>
            <a:ext cx="7210875" cy="2623600"/>
          </a:xfrm>
          <a:prstGeom prst="rect">
            <a:avLst/>
          </a:prstGeom>
          <a:ln w="12700">
            <a:miter lim="400000"/>
          </a:ln>
        </p:spPr>
      </p:pic>
      <p:pic>
        <p:nvPicPr>
          <p:cNvPr id="142" name="Screen Shot 2019-12-01 at 11.33.34 PM.jpeg" descr="Screen Shot 2019-12-01 at 11.33.34 PM.jpeg"/>
          <p:cNvPicPr>
            <a:picLocks noChangeAspect="1"/>
          </p:cNvPicPr>
          <p:nvPr/>
        </p:nvPicPr>
        <p:blipFill>
          <a:blip r:embed="rId3">
            <a:extLst/>
          </a:blip>
          <a:stretch>
            <a:fillRect/>
          </a:stretch>
        </p:blipFill>
        <p:spPr>
          <a:xfrm>
            <a:off x="7595610" y="2209932"/>
            <a:ext cx="4941382" cy="2623600"/>
          </a:xfrm>
          <a:prstGeom prst="rect">
            <a:avLst/>
          </a:prstGeom>
          <a:ln w="12700">
            <a:miter lim="400000"/>
          </a:ln>
        </p:spPr>
      </p:pic>
      <p:pic>
        <p:nvPicPr>
          <p:cNvPr id="143" name="Screen Shot 2019-12-01 at 11.33.47 PM.jpeg" descr="Screen Shot 2019-12-01 at 11.33.47 PM.jpeg"/>
          <p:cNvPicPr>
            <a:picLocks noChangeAspect="1"/>
          </p:cNvPicPr>
          <p:nvPr/>
        </p:nvPicPr>
        <p:blipFill>
          <a:blip r:embed="rId4">
            <a:extLst/>
          </a:blip>
          <a:stretch>
            <a:fillRect/>
          </a:stretch>
        </p:blipFill>
        <p:spPr>
          <a:xfrm>
            <a:off x="294110" y="5316263"/>
            <a:ext cx="7797801" cy="977901"/>
          </a:xfrm>
          <a:prstGeom prst="rect">
            <a:avLst/>
          </a:prstGeom>
          <a:ln w="12700">
            <a:miter lim="400000"/>
          </a:ln>
        </p:spPr>
      </p:pic>
      <p:pic>
        <p:nvPicPr>
          <p:cNvPr id="144" name="Screen Shot 2019-12-01 at 11.49.15 PM.jpeg" descr="Screen Shot 2019-12-01 at 11.49.15 PM.jpeg"/>
          <p:cNvPicPr>
            <a:picLocks noChangeAspect="1"/>
          </p:cNvPicPr>
          <p:nvPr/>
        </p:nvPicPr>
        <p:blipFill>
          <a:blip r:embed="rId5">
            <a:extLst/>
          </a:blip>
          <a:stretch>
            <a:fillRect/>
          </a:stretch>
        </p:blipFill>
        <p:spPr>
          <a:xfrm>
            <a:off x="6077217" y="6281331"/>
            <a:ext cx="6184370" cy="3208142"/>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Preprocessing"/>
          <p:cNvSpPr txBox="1"/>
          <p:nvPr>
            <p:ph type="title" idx="4294967295"/>
          </p:nvPr>
        </p:nvSpPr>
        <p:spPr>
          <a:xfrm>
            <a:off x="939800" y="8661400"/>
            <a:ext cx="3454400" cy="939800"/>
          </a:xfrm>
          <a:prstGeom prst="rect">
            <a:avLst/>
          </a:prstGeom>
        </p:spPr>
        <p:txBody>
          <a:bodyPr anchor="t"/>
          <a:lstStyle>
            <a:lvl1pPr algn="r"/>
          </a:lstStyle>
          <a:p>
            <a:pPr/>
            <a:r>
              <a:t>Preprocessing</a:t>
            </a:r>
          </a:p>
        </p:txBody>
      </p:sp>
      <p:pic>
        <p:nvPicPr>
          <p:cNvPr id="147" name="Screen Shot 2019-12-01 at 11.45.44 PM.jpeg" descr="Screen Shot 2019-12-01 at 11.45.44 PM.jpeg"/>
          <p:cNvPicPr>
            <a:picLocks noChangeAspect="1"/>
          </p:cNvPicPr>
          <p:nvPr/>
        </p:nvPicPr>
        <p:blipFill>
          <a:blip r:embed="rId2">
            <a:extLst/>
          </a:blip>
          <a:stretch>
            <a:fillRect/>
          </a:stretch>
        </p:blipFill>
        <p:spPr>
          <a:xfrm>
            <a:off x="7122808" y="397612"/>
            <a:ext cx="4997241" cy="4312340"/>
          </a:xfrm>
          <a:prstGeom prst="rect">
            <a:avLst/>
          </a:prstGeom>
          <a:ln w="12700">
            <a:miter lim="400000"/>
          </a:ln>
        </p:spPr>
      </p:pic>
      <p:pic>
        <p:nvPicPr>
          <p:cNvPr id="148" name="Screen Shot 2019-12-01 at 11.46.04 PM.jpeg" descr="Screen Shot 2019-12-01 at 11.46.04 PM.jpeg"/>
          <p:cNvPicPr>
            <a:picLocks noChangeAspect="1"/>
          </p:cNvPicPr>
          <p:nvPr/>
        </p:nvPicPr>
        <p:blipFill>
          <a:blip r:embed="rId3">
            <a:extLst/>
          </a:blip>
          <a:stretch>
            <a:fillRect/>
          </a:stretch>
        </p:blipFill>
        <p:spPr>
          <a:xfrm>
            <a:off x="669058" y="441551"/>
            <a:ext cx="5284724" cy="2471625"/>
          </a:xfrm>
          <a:prstGeom prst="rect">
            <a:avLst/>
          </a:prstGeom>
          <a:ln w="12700">
            <a:miter lim="400000"/>
          </a:ln>
        </p:spPr>
      </p:pic>
      <p:pic>
        <p:nvPicPr>
          <p:cNvPr id="149" name="Screen Shot 2019-12-01 at 11.46.42 PM.jpeg" descr="Screen Shot 2019-12-01 at 11.46.42 PM.jpeg"/>
          <p:cNvPicPr>
            <a:picLocks noChangeAspect="1"/>
          </p:cNvPicPr>
          <p:nvPr/>
        </p:nvPicPr>
        <p:blipFill>
          <a:blip r:embed="rId4">
            <a:extLst/>
          </a:blip>
          <a:stretch>
            <a:fillRect/>
          </a:stretch>
        </p:blipFill>
        <p:spPr>
          <a:xfrm>
            <a:off x="812800" y="3156802"/>
            <a:ext cx="4997241" cy="1585063"/>
          </a:xfrm>
          <a:prstGeom prst="rect">
            <a:avLst/>
          </a:prstGeom>
          <a:ln w="12700">
            <a:miter lim="400000"/>
          </a:ln>
        </p:spPr>
      </p:pic>
      <p:pic>
        <p:nvPicPr>
          <p:cNvPr id="150" name="Screen Shot 2019-12-01 at 11.47.04 PM.jpeg" descr="Screen Shot 2019-12-01 at 11.47.04 PM.jpeg"/>
          <p:cNvPicPr>
            <a:picLocks noChangeAspect="1"/>
          </p:cNvPicPr>
          <p:nvPr/>
        </p:nvPicPr>
        <p:blipFill>
          <a:blip r:embed="rId5">
            <a:extLst/>
          </a:blip>
          <a:stretch>
            <a:fillRect/>
          </a:stretch>
        </p:blipFill>
        <p:spPr>
          <a:xfrm>
            <a:off x="482600" y="5760668"/>
            <a:ext cx="6002603" cy="1585064"/>
          </a:xfrm>
          <a:prstGeom prst="rect">
            <a:avLst/>
          </a:prstGeom>
          <a:ln w="12700">
            <a:miter lim="400000"/>
          </a:ln>
        </p:spPr>
      </p:pic>
      <p:pic>
        <p:nvPicPr>
          <p:cNvPr id="151" name="Screen Shot 2019-12-01 at 11.47.15 PM.jpeg" descr="Screen Shot 2019-12-01 at 11.47.15 PM.jpeg"/>
          <p:cNvPicPr>
            <a:picLocks noChangeAspect="1"/>
          </p:cNvPicPr>
          <p:nvPr/>
        </p:nvPicPr>
        <p:blipFill>
          <a:blip r:embed="rId6">
            <a:extLst/>
          </a:blip>
          <a:stretch>
            <a:fillRect/>
          </a:stretch>
        </p:blipFill>
        <p:spPr>
          <a:xfrm>
            <a:off x="6537349" y="5003800"/>
            <a:ext cx="5973591" cy="3098800"/>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3" name="Image" descr="Image"/>
          <p:cNvPicPr>
            <a:picLocks noChangeAspect="1"/>
          </p:cNvPicPr>
          <p:nvPr/>
        </p:nvPicPr>
        <p:blipFill>
          <a:blip r:embed="rId2">
            <a:extLst/>
          </a:blip>
          <a:srcRect l="0" t="0" r="70079" b="0"/>
          <a:stretch>
            <a:fillRect/>
          </a:stretch>
        </p:blipFill>
        <p:spPr>
          <a:xfrm>
            <a:off x="1116409" y="1300956"/>
            <a:ext cx="10771812" cy="2941994"/>
          </a:xfrm>
          <a:prstGeom prst="rect">
            <a:avLst/>
          </a:prstGeom>
          <a:ln w="12700">
            <a:miter lim="400000"/>
          </a:ln>
        </p:spPr>
      </p:pic>
      <p:pic>
        <p:nvPicPr>
          <p:cNvPr id="154" name="Image" descr="Image"/>
          <p:cNvPicPr>
            <a:picLocks noChangeAspect="1"/>
          </p:cNvPicPr>
          <p:nvPr/>
        </p:nvPicPr>
        <p:blipFill>
          <a:blip r:embed="rId2">
            <a:extLst/>
          </a:blip>
          <a:srcRect l="29952" t="0" r="49945" b="0"/>
          <a:stretch>
            <a:fillRect/>
          </a:stretch>
        </p:blipFill>
        <p:spPr>
          <a:xfrm>
            <a:off x="2425700" y="5181356"/>
            <a:ext cx="8153436" cy="3314512"/>
          </a:xfrm>
          <a:prstGeom prst="rect">
            <a:avLst/>
          </a:prstGeom>
          <a:ln w="12700">
            <a:miter lim="400000"/>
          </a:ln>
        </p:spPr>
      </p:pic>
      <p:sp>
        <p:nvSpPr>
          <p:cNvPr id="155" name="Density visualization"/>
          <p:cNvSpPr txBox="1"/>
          <p:nvPr/>
        </p:nvSpPr>
        <p:spPr>
          <a:xfrm>
            <a:off x="260476" y="8718830"/>
            <a:ext cx="4025647" cy="64714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Density visualization</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7" name="Image" descr="Image"/>
          <p:cNvPicPr>
            <a:picLocks noChangeAspect="1"/>
          </p:cNvPicPr>
          <p:nvPr/>
        </p:nvPicPr>
        <p:blipFill>
          <a:blip r:embed="rId2">
            <a:extLst/>
          </a:blip>
          <a:srcRect l="49902" t="0" r="19644" b="0"/>
          <a:stretch>
            <a:fillRect/>
          </a:stretch>
        </p:blipFill>
        <p:spPr>
          <a:xfrm>
            <a:off x="1378743" y="1177726"/>
            <a:ext cx="10247275" cy="2749777"/>
          </a:xfrm>
          <a:prstGeom prst="rect">
            <a:avLst/>
          </a:prstGeom>
          <a:ln w="12700">
            <a:miter lim="400000"/>
          </a:ln>
        </p:spPr>
      </p:pic>
      <p:pic>
        <p:nvPicPr>
          <p:cNvPr id="158" name="Image" descr="Image"/>
          <p:cNvPicPr>
            <a:picLocks noChangeAspect="1"/>
          </p:cNvPicPr>
          <p:nvPr/>
        </p:nvPicPr>
        <p:blipFill>
          <a:blip r:embed="rId2">
            <a:extLst/>
          </a:blip>
          <a:srcRect l="80266" t="0" r="0" b="0"/>
          <a:stretch>
            <a:fillRect/>
          </a:stretch>
        </p:blipFill>
        <p:spPr>
          <a:xfrm>
            <a:off x="2158603" y="4754364"/>
            <a:ext cx="8687638" cy="3597681"/>
          </a:xfrm>
          <a:prstGeom prst="rect">
            <a:avLst/>
          </a:prstGeom>
          <a:ln w="12700">
            <a:miter lim="400000"/>
          </a:ln>
        </p:spPr>
      </p:pic>
      <p:sp>
        <p:nvSpPr>
          <p:cNvPr id="159" name="Density visualization"/>
          <p:cNvSpPr txBox="1"/>
          <p:nvPr/>
        </p:nvSpPr>
        <p:spPr>
          <a:xfrm>
            <a:off x="260476" y="8718830"/>
            <a:ext cx="4025647" cy="64714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Density visualization</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Data  Visualization"/>
          <p:cNvSpPr txBox="1"/>
          <p:nvPr>
            <p:ph type="title" idx="4294967295"/>
          </p:nvPr>
        </p:nvSpPr>
        <p:spPr>
          <a:xfrm>
            <a:off x="8039100" y="8661400"/>
            <a:ext cx="3454400" cy="939800"/>
          </a:xfrm>
          <a:prstGeom prst="rect">
            <a:avLst/>
          </a:prstGeom>
        </p:spPr>
        <p:txBody>
          <a:bodyPr anchor="t"/>
          <a:lstStyle>
            <a:lvl1pPr algn="r" defTabSz="467359">
              <a:defRPr sz="3360"/>
            </a:lvl1pPr>
          </a:lstStyle>
          <a:p>
            <a:pPr/>
            <a:r>
              <a:t>Data  Visualization </a:t>
            </a:r>
          </a:p>
        </p:txBody>
      </p:sp>
      <p:pic>
        <p:nvPicPr>
          <p:cNvPr id="162" name="unknown-1.png" descr="unknown-1.png"/>
          <p:cNvPicPr>
            <a:picLocks noChangeAspect="1"/>
          </p:cNvPicPr>
          <p:nvPr/>
        </p:nvPicPr>
        <p:blipFill>
          <a:blip r:embed="rId2">
            <a:extLst/>
          </a:blip>
          <a:stretch>
            <a:fillRect/>
          </a:stretch>
        </p:blipFill>
        <p:spPr>
          <a:xfrm>
            <a:off x="1196937" y="282007"/>
            <a:ext cx="10610926" cy="9189586"/>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ModernPortfolio">
  <a:themeElements>
    <a:clrScheme name="ModernPortfolio">
      <a:dk1>
        <a:srgbClr val="000000"/>
      </a:dk1>
      <a:lt1>
        <a:srgbClr val="FFFFFF"/>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Light"/>
        <a:ea typeface="Helvetica Neue Light"/>
        <a:cs typeface="Helvetica Neue Light"/>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42"/>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ABABAB"/>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ModernPortfolio">
  <a:themeElements>
    <a:clrScheme name="ModernPortfolio">
      <a:dk1>
        <a:srgbClr val="000000"/>
      </a:dk1>
      <a:lt1>
        <a:srgbClr val="FFFFFF"/>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Light"/>
        <a:ea typeface="Helvetica Neue Light"/>
        <a:cs typeface="Helvetica Neue Light"/>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42"/>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ABABAB"/>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